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31"/>
  </p:notesMasterIdLst>
  <p:sldIdLst>
    <p:sldId id="256" r:id="rId2"/>
    <p:sldId id="282" r:id="rId3"/>
    <p:sldId id="259" r:id="rId4"/>
    <p:sldId id="292" r:id="rId5"/>
    <p:sldId id="293" r:id="rId6"/>
    <p:sldId id="297" r:id="rId7"/>
    <p:sldId id="300" r:id="rId8"/>
    <p:sldId id="298" r:id="rId9"/>
    <p:sldId id="299" r:id="rId10"/>
    <p:sldId id="301" r:id="rId11"/>
    <p:sldId id="302" r:id="rId12"/>
    <p:sldId id="303" r:id="rId13"/>
    <p:sldId id="304" r:id="rId14"/>
    <p:sldId id="308" r:id="rId15"/>
    <p:sldId id="307" r:id="rId16"/>
    <p:sldId id="309" r:id="rId17"/>
    <p:sldId id="310" r:id="rId18"/>
    <p:sldId id="318" r:id="rId19"/>
    <p:sldId id="305" r:id="rId20"/>
    <p:sldId id="306" r:id="rId21"/>
    <p:sldId id="312" r:id="rId22"/>
    <p:sldId id="319" r:id="rId23"/>
    <p:sldId id="313" r:id="rId24"/>
    <p:sldId id="320" r:id="rId25"/>
    <p:sldId id="314" r:id="rId26"/>
    <p:sldId id="321" r:id="rId27"/>
    <p:sldId id="315" r:id="rId28"/>
    <p:sldId id="316" r:id="rId29"/>
    <p:sldId id="317" r:id="rId30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AB3"/>
    <a:srgbClr val="CCDDE7"/>
    <a:srgbClr val="DAE5EA"/>
    <a:srgbClr val="DAE5EB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D6AB2-E88B-4E02-A905-4A4946476185}" v="2808" dt="2020-03-26T09:33:52.5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2" autoAdjust="0"/>
    <p:restoredTop sz="96264" autoAdjust="0"/>
  </p:normalViewPr>
  <p:slideViewPr>
    <p:cSldViewPr snapToGrid="0" showGuides="1">
      <p:cViewPr varScale="1">
        <p:scale>
          <a:sx n="187" d="100"/>
          <a:sy n="187" d="100"/>
        </p:scale>
        <p:origin x="108" y="476"/>
      </p:cViewPr>
      <p:guideLst/>
    </p:cSldViewPr>
  </p:slideViewPr>
  <p:outlineViewPr>
    <p:cViewPr>
      <p:scale>
        <a:sx n="33" d="100"/>
        <a:sy n="33" d="100"/>
      </p:scale>
      <p:origin x="0" y="-93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0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" userId="e22c5dac61e0f43f" providerId="LiveId" clId="{731D6AB2-E88B-4E02-A905-4A4946476185}"/>
    <pc:docChg chg="undo redo custSel mod addSld delSld modSld sldOrd">
      <pc:chgData name="Tobias" userId="e22c5dac61e0f43f" providerId="LiveId" clId="{731D6AB2-E88B-4E02-A905-4A4946476185}" dt="2020-03-26T09:33:52.560" v="5255"/>
      <pc:docMkLst>
        <pc:docMk/>
      </pc:docMkLst>
      <pc:sldChg chg="addSp delSp modSp mod modClrScheme chgLayout">
        <pc:chgData name="Tobias" userId="e22c5dac61e0f43f" providerId="LiveId" clId="{731D6AB2-E88B-4E02-A905-4A4946476185}" dt="2020-03-25T16:06:13.938" v="373" actId="207"/>
        <pc:sldMkLst>
          <pc:docMk/>
          <pc:sldMk cId="3566025539" sldId="259"/>
        </pc:sldMkLst>
        <pc:spChg chg="mod">
          <ac:chgData name="Tobias" userId="e22c5dac61e0f43f" providerId="LiveId" clId="{731D6AB2-E88B-4E02-A905-4A4946476185}" dt="2020-03-25T15:51:56.361" v="102" actId="26606"/>
          <ac:spMkLst>
            <pc:docMk/>
            <pc:sldMk cId="3566025539" sldId="259"/>
            <ac:spMk id="2" creationId="{C42F6B69-3E84-48CF-AE0F-9014B3782A0C}"/>
          </ac:spMkLst>
        </pc:spChg>
        <pc:spChg chg="add del mod">
          <ac:chgData name="Tobias" userId="e22c5dac61e0f43f" providerId="LiveId" clId="{731D6AB2-E88B-4E02-A905-4A4946476185}" dt="2020-03-25T15:53:32.040" v="130" actId="20577"/>
          <ac:spMkLst>
            <pc:docMk/>
            <pc:sldMk cId="3566025539" sldId="259"/>
            <ac:spMk id="5" creationId="{58FEEA9E-5907-44F7-8EB9-A3F7ACE2F57E}"/>
          </ac:spMkLst>
        </pc:spChg>
        <pc:spChg chg="add del mod">
          <ac:chgData name="Tobias" userId="e22c5dac61e0f43f" providerId="LiveId" clId="{731D6AB2-E88B-4E02-A905-4A4946476185}" dt="2020-03-25T15:53:58.800" v="133"/>
          <ac:spMkLst>
            <pc:docMk/>
            <pc:sldMk cId="3566025539" sldId="259"/>
            <ac:spMk id="6" creationId="{29206E34-7960-495F-9856-5A48FD9DF6B6}"/>
          </ac:spMkLst>
        </pc:spChg>
        <pc:spChg chg="add mod">
          <ac:chgData name="Tobias" userId="e22c5dac61e0f43f" providerId="LiveId" clId="{731D6AB2-E88B-4E02-A905-4A4946476185}" dt="2020-03-25T16:06:13.938" v="373" actId="207"/>
          <ac:spMkLst>
            <pc:docMk/>
            <pc:sldMk cId="3566025539" sldId="259"/>
            <ac:spMk id="11" creationId="{59FF96CA-5F73-410D-8154-EBD047F01768}"/>
          </ac:spMkLst>
        </pc:spChg>
        <pc:spChg chg="mod ord modVis">
          <ac:chgData name="Tobias" userId="e22c5dac61e0f43f" providerId="LiveId" clId="{731D6AB2-E88B-4E02-A905-4A4946476185}" dt="2020-03-25T15:53:49.284" v="132"/>
          <ac:spMkLst>
            <pc:docMk/>
            <pc:sldMk cId="3566025539" sldId="259"/>
            <ac:spMk id="12" creationId="{1F0BBA18-6343-49DC-BD19-22896DCE5A61}"/>
          </ac:spMkLst>
        </pc:spChg>
        <pc:spChg chg="add del mod">
          <ac:chgData name="Tobias" userId="e22c5dac61e0f43f" providerId="LiveId" clId="{731D6AB2-E88B-4E02-A905-4A4946476185}" dt="2020-03-25T15:51:56.361" v="102" actId="26606"/>
          <ac:spMkLst>
            <pc:docMk/>
            <pc:sldMk cId="3566025539" sldId="259"/>
            <ac:spMk id="71" creationId="{5D0EF69B-C69A-44A9-AD40-FE54D929E3BC}"/>
          </ac:spMkLst>
        </pc:spChg>
        <pc:picChg chg="add del mod">
          <ac:chgData name="Tobias" userId="e22c5dac61e0f43f" providerId="LiveId" clId="{731D6AB2-E88B-4E02-A905-4A4946476185}" dt="2020-03-25T15:53:01.028" v="111"/>
          <ac:picMkLst>
            <pc:docMk/>
            <pc:sldMk cId="3566025539" sldId="259"/>
            <ac:picMk id="3" creationId="{2817AFEC-EEAA-4693-ADB4-7FF6F6931739}"/>
          </ac:picMkLst>
        </pc:picChg>
        <pc:picChg chg="add del">
          <ac:chgData name="Tobias" userId="e22c5dac61e0f43f" providerId="LiveId" clId="{731D6AB2-E88B-4E02-A905-4A4946476185}" dt="2020-03-25T15:51:37.776" v="100"/>
          <ac:picMkLst>
            <pc:docMk/>
            <pc:sldMk cId="3566025539" sldId="259"/>
            <ac:picMk id="1026" creationId="{802DED1A-4D57-4F46-BFBB-0AA3BCF3B30E}"/>
          </ac:picMkLst>
        </pc:picChg>
        <pc:picChg chg="add del mod">
          <ac:chgData name="Tobias" userId="e22c5dac61e0f43f" providerId="LiveId" clId="{731D6AB2-E88B-4E02-A905-4A4946476185}" dt="2020-03-25T15:51:56.361" v="102" actId="26606"/>
          <ac:picMkLst>
            <pc:docMk/>
            <pc:sldMk cId="3566025539" sldId="259"/>
            <ac:picMk id="1028" creationId="{802DED1A-4D57-4F46-BFBB-0AA3BCF3B30E}"/>
          </ac:picMkLst>
        </pc:picChg>
        <pc:picChg chg="add mod">
          <ac:chgData name="Tobias" userId="e22c5dac61e0f43f" providerId="LiveId" clId="{731D6AB2-E88B-4E02-A905-4A4946476185}" dt="2020-03-25T15:54:08.559" v="135" actId="1076"/>
          <ac:picMkLst>
            <pc:docMk/>
            <pc:sldMk cId="3566025539" sldId="259"/>
            <ac:picMk id="1030" creationId="{16F012F6-669D-4489-9FB7-FB3AB8062FEE}"/>
          </ac:picMkLst>
        </pc:picChg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4068942974" sldId="260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1397506603" sldId="261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2538023405" sldId="262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158735302" sldId="263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3462907790" sldId="264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4235970179" sldId="265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1889471389" sldId="266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3613928870" sldId="267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517887387" sldId="268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4005609074" sldId="269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320102592" sldId="270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2721570424" sldId="271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887367259" sldId="272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808143000" sldId="273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286673816" sldId="274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3749257229" sldId="276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96653833" sldId="279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2964638137" sldId="280"/>
        </pc:sldMkLst>
      </pc:sldChg>
      <pc:sldChg chg="addSp delSp modSp mod modAnim">
        <pc:chgData name="Tobias" userId="e22c5dac61e0f43f" providerId="LiveId" clId="{731D6AB2-E88B-4E02-A905-4A4946476185}" dt="2020-03-26T08:44:59.421" v="4894" actId="20577"/>
        <pc:sldMkLst>
          <pc:docMk/>
          <pc:sldMk cId="1035478985" sldId="282"/>
        </pc:sldMkLst>
        <pc:spChg chg="mod">
          <ac:chgData name="Tobias" userId="e22c5dac61e0f43f" providerId="LiveId" clId="{731D6AB2-E88B-4E02-A905-4A4946476185}" dt="2020-03-26T08:44:59.421" v="4894" actId="20577"/>
          <ac:spMkLst>
            <pc:docMk/>
            <pc:sldMk cId="1035478985" sldId="282"/>
            <ac:spMk id="2" creationId="{D253F417-D749-43C5-8DC2-EEBA2E8BF281}"/>
          </ac:spMkLst>
        </pc:spChg>
        <pc:spChg chg="add mod">
          <ac:chgData name="Tobias" userId="e22c5dac61e0f43f" providerId="LiveId" clId="{731D6AB2-E88B-4E02-A905-4A4946476185}" dt="2020-03-25T21:41:33.386" v="4626" actId="14100"/>
          <ac:spMkLst>
            <pc:docMk/>
            <pc:sldMk cId="1035478985" sldId="282"/>
            <ac:spMk id="9" creationId="{8B6F97EE-0920-43D6-A72E-C91202BF8E1E}"/>
          </ac:spMkLst>
        </pc:spChg>
        <pc:spChg chg="mod">
          <ac:chgData name="Tobias" userId="e22c5dac61e0f43f" providerId="LiveId" clId="{731D6AB2-E88B-4E02-A905-4A4946476185}" dt="2020-03-25T19:10:51.539" v="3790" actId="20577"/>
          <ac:spMkLst>
            <pc:docMk/>
            <pc:sldMk cId="1035478985" sldId="282"/>
            <ac:spMk id="13" creationId="{7FF27776-0224-4E4C-9D60-F86552AA30E4}"/>
          </ac:spMkLst>
        </pc:spChg>
        <pc:spChg chg="del">
          <ac:chgData name="Tobias" userId="e22c5dac61e0f43f" providerId="LiveId" clId="{731D6AB2-E88B-4E02-A905-4A4946476185}" dt="2020-03-25T21:40:35.750" v="4617"/>
          <ac:spMkLst>
            <pc:docMk/>
            <pc:sldMk cId="1035478985" sldId="282"/>
            <ac:spMk id="15" creationId="{315E4CE5-0BE6-4B0B-A64F-B9794D76755C}"/>
          </ac:spMkLst>
        </pc:spChg>
        <pc:picChg chg="add mod">
          <ac:chgData name="Tobias" userId="e22c5dac61e0f43f" providerId="LiveId" clId="{731D6AB2-E88B-4E02-A905-4A4946476185}" dt="2020-03-25T21:40:42.907" v="4620" actId="962"/>
          <ac:picMkLst>
            <pc:docMk/>
            <pc:sldMk cId="1035478985" sldId="282"/>
            <ac:picMk id="6" creationId="{467C5448-21DC-4EEE-8C22-90F5E27924A8}"/>
          </ac:picMkLst>
        </pc:picChg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2032981053" sldId="286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1970554585" sldId="289"/>
        </pc:sldMkLst>
      </pc:sldChg>
      <pc:sldChg chg="del">
        <pc:chgData name="Tobias" userId="e22c5dac61e0f43f" providerId="LiveId" clId="{731D6AB2-E88B-4E02-A905-4A4946476185}" dt="2020-03-25T19:39:16.953" v="4569" actId="47"/>
        <pc:sldMkLst>
          <pc:docMk/>
          <pc:sldMk cId="3199864662" sldId="290"/>
        </pc:sldMkLst>
      </pc:sldChg>
      <pc:sldChg chg="add del">
        <pc:chgData name="Tobias" userId="e22c5dac61e0f43f" providerId="LiveId" clId="{731D6AB2-E88B-4E02-A905-4A4946476185}" dt="2020-03-25T19:39:16.953" v="4569" actId="47"/>
        <pc:sldMkLst>
          <pc:docMk/>
          <pc:sldMk cId="3431157258" sldId="291"/>
        </pc:sldMkLst>
      </pc:sldChg>
      <pc:sldChg chg="addSp delSp modSp add mod modClrScheme chgLayout">
        <pc:chgData name="Tobias" userId="e22c5dac61e0f43f" providerId="LiveId" clId="{731D6AB2-E88B-4E02-A905-4A4946476185}" dt="2020-03-26T08:50:06.708" v="4923" actId="20577"/>
        <pc:sldMkLst>
          <pc:docMk/>
          <pc:sldMk cId="54025378" sldId="292"/>
        </pc:sldMkLst>
        <pc:spChg chg="del">
          <ac:chgData name="Tobias" userId="e22c5dac61e0f43f" providerId="LiveId" clId="{731D6AB2-E88B-4E02-A905-4A4946476185}" dt="2020-03-25T16:02:37.806" v="355" actId="26606"/>
          <ac:spMkLst>
            <pc:docMk/>
            <pc:sldMk cId="54025378" sldId="292"/>
            <ac:spMk id="2" creationId="{AFB1D8A5-446E-46E8-BEE7-F294AE87CD18}"/>
          </ac:spMkLst>
        </pc:spChg>
        <pc:spChg chg="mod">
          <ac:chgData name="Tobias" userId="e22c5dac61e0f43f" providerId="LiveId" clId="{731D6AB2-E88B-4E02-A905-4A4946476185}" dt="2020-03-25T16:02:37.806" v="355" actId="26606"/>
          <ac:spMkLst>
            <pc:docMk/>
            <pc:sldMk cId="54025378" sldId="292"/>
            <ac:spMk id="3" creationId="{BA4FB0D1-0955-4B5F-93D6-3EC6A66F9EAD}"/>
          </ac:spMkLst>
        </pc:spChg>
        <pc:spChg chg="mod">
          <ac:chgData name="Tobias" userId="e22c5dac61e0f43f" providerId="LiveId" clId="{731D6AB2-E88B-4E02-A905-4A4946476185}" dt="2020-03-25T16:02:37.806" v="355" actId="26606"/>
          <ac:spMkLst>
            <pc:docMk/>
            <pc:sldMk cId="54025378" sldId="292"/>
            <ac:spMk id="7" creationId="{F121C2F3-A156-4329-9992-D1DA05940DB2}"/>
          </ac:spMkLst>
        </pc:spChg>
        <pc:spChg chg="mod ord">
          <ac:chgData name="Tobias" userId="e22c5dac61e0f43f" providerId="LiveId" clId="{731D6AB2-E88B-4E02-A905-4A4946476185}" dt="2020-03-25T16:02:37.806" v="355" actId="26606"/>
          <ac:spMkLst>
            <pc:docMk/>
            <pc:sldMk cId="54025378" sldId="292"/>
            <ac:spMk id="9" creationId="{64139F5A-776D-4055-A223-07C505154B19}"/>
          </ac:spMkLst>
        </pc:spChg>
        <pc:spChg chg="add mod">
          <ac:chgData name="Tobias" userId="e22c5dac61e0f43f" providerId="LiveId" clId="{731D6AB2-E88B-4E02-A905-4A4946476185}" dt="2020-03-25T16:05:57.607" v="372" actId="207"/>
          <ac:spMkLst>
            <pc:docMk/>
            <pc:sldMk cId="54025378" sldId="292"/>
            <ac:spMk id="10" creationId="{910F812B-ED1D-4557-B569-88BD920E1F80}"/>
          </ac:spMkLst>
        </pc:spChg>
        <pc:spChg chg="add del">
          <ac:chgData name="Tobias" userId="e22c5dac61e0f43f" providerId="LiveId" clId="{731D6AB2-E88B-4E02-A905-4A4946476185}" dt="2020-03-25T16:26:36.407" v="576"/>
          <ac:spMkLst>
            <pc:docMk/>
            <pc:sldMk cId="54025378" sldId="292"/>
            <ac:spMk id="11" creationId="{D1584C02-FADB-49A6-9CD8-B871FC21D7C5}"/>
          </ac:spMkLst>
        </pc:spChg>
        <pc:spChg chg="del">
          <ac:chgData name="Tobias" userId="e22c5dac61e0f43f" providerId="LiveId" clId="{731D6AB2-E88B-4E02-A905-4A4946476185}" dt="2020-03-25T16:02:25.052" v="354"/>
          <ac:spMkLst>
            <pc:docMk/>
            <pc:sldMk cId="54025378" sldId="292"/>
            <ac:spMk id="12" creationId="{C4BC307F-A043-4BDD-992D-0C7D041C981E}"/>
          </ac:spMkLst>
        </pc:spChg>
        <pc:spChg chg="mod">
          <ac:chgData name="Tobias" userId="e22c5dac61e0f43f" providerId="LiveId" clId="{731D6AB2-E88B-4E02-A905-4A4946476185}" dt="2020-03-26T08:50:06.708" v="4923" actId="20577"/>
          <ac:spMkLst>
            <pc:docMk/>
            <pc:sldMk cId="54025378" sldId="292"/>
            <ac:spMk id="15" creationId="{165247FA-9822-48CD-97FD-D44E98EF6EF3}"/>
          </ac:spMkLst>
        </pc:spChg>
        <pc:spChg chg="add mod">
          <ac:chgData name="Tobias" userId="e22c5dac61e0f43f" providerId="LiveId" clId="{731D6AB2-E88B-4E02-A905-4A4946476185}" dt="2020-03-25T16:02:37.806" v="355" actId="26606"/>
          <ac:spMkLst>
            <pc:docMk/>
            <pc:sldMk cId="54025378" sldId="292"/>
            <ac:spMk id="71" creationId="{94E5CD37-E753-46BE-9D1B-34B6A4C57B96}"/>
          </ac:spMkLst>
        </pc:spChg>
        <pc:picChg chg="add mod">
          <ac:chgData name="Tobias" userId="e22c5dac61e0f43f" providerId="LiveId" clId="{731D6AB2-E88B-4E02-A905-4A4946476185}" dt="2020-03-25T16:02:37.806" v="355" actId="26606"/>
          <ac:picMkLst>
            <pc:docMk/>
            <pc:sldMk cId="54025378" sldId="292"/>
            <ac:picMk id="2050" creationId="{F7F7425F-90F6-42ED-9946-A53CD85EDE58}"/>
          </ac:picMkLst>
        </pc:picChg>
      </pc:sldChg>
      <pc:sldChg chg="addSp delSp modSp add mod">
        <pc:chgData name="Tobias" userId="e22c5dac61e0f43f" providerId="LiveId" clId="{731D6AB2-E88B-4E02-A905-4A4946476185}" dt="2020-03-26T08:48:07.613" v="4922" actId="20577"/>
        <pc:sldMkLst>
          <pc:docMk/>
          <pc:sldMk cId="4054645308" sldId="293"/>
        </pc:sldMkLst>
        <pc:spChg chg="add mod">
          <ac:chgData name="Tobias" userId="e22c5dac61e0f43f" providerId="LiveId" clId="{731D6AB2-E88B-4E02-A905-4A4946476185}" dt="2020-03-26T08:47:58.041" v="4916" actId="1076"/>
          <ac:spMkLst>
            <pc:docMk/>
            <pc:sldMk cId="4054645308" sldId="293"/>
            <ac:spMk id="2" creationId="{98B189FB-A8BB-4592-92B9-4A28FE86E4A3}"/>
          </ac:spMkLst>
        </pc:spChg>
        <pc:spChg chg="add del mod">
          <ac:chgData name="Tobias" userId="e22c5dac61e0f43f" providerId="LiveId" clId="{731D6AB2-E88B-4E02-A905-4A4946476185}" dt="2020-03-25T16:17:20.890" v="457" actId="478"/>
          <ac:spMkLst>
            <pc:docMk/>
            <pc:sldMk cId="4054645308" sldId="293"/>
            <ac:spMk id="4" creationId="{182EBAE5-F94A-48AA-A43D-8AAD62F9F69E}"/>
          </ac:spMkLst>
        </pc:spChg>
        <pc:spChg chg="mod">
          <ac:chgData name="Tobias" userId="e22c5dac61e0f43f" providerId="LiveId" clId="{731D6AB2-E88B-4E02-A905-4A4946476185}" dt="2020-03-25T16:09:09.821" v="448" actId="20577"/>
          <ac:spMkLst>
            <pc:docMk/>
            <pc:sldMk cId="4054645308" sldId="293"/>
            <ac:spMk id="6" creationId="{6972A074-795E-4799-90D4-D9239B58C36B}"/>
          </ac:spMkLst>
        </pc:spChg>
        <pc:spChg chg="add del">
          <ac:chgData name="Tobias" userId="e22c5dac61e0f43f" providerId="LiveId" clId="{731D6AB2-E88B-4E02-A905-4A4946476185}" dt="2020-03-25T16:17:02.170" v="453"/>
          <ac:spMkLst>
            <pc:docMk/>
            <pc:sldMk cId="4054645308" sldId="293"/>
            <ac:spMk id="7" creationId="{07BE1F8C-CDC4-44BA-9DD6-BFF87F606F5F}"/>
          </ac:spMkLst>
        </pc:spChg>
        <pc:spChg chg="add">
          <ac:chgData name="Tobias" userId="e22c5dac61e0f43f" providerId="LiveId" clId="{731D6AB2-E88B-4E02-A905-4A4946476185}" dt="2020-03-25T16:15:24.169" v="451"/>
          <ac:spMkLst>
            <pc:docMk/>
            <pc:sldMk cId="4054645308" sldId="293"/>
            <ac:spMk id="9" creationId="{CED46572-9A88-4A2A-9FC6-7FB973A33540}"/>
          </ac:spMkLst>
        </pc:spChg>
        <pc:spChg chg="add mod">
          <ac:chgData name="Tobias" userId="e22c5dac61e0f43f" providerId="LiveId" clId="{731D6AB2-E88B-4E02-A905-4A4946476185}" dt="2020-03-26T08:48:07.613" v="4922" actId="20577"/>
          <ac:spMkLst>
            <pc:docMk/>
            <pc:sldMk cId="4054645308" sldId="293"/>
            <ac:spMk id="10" creationId="{6AA7B66E-B518-4931-9980-3D4570513961}"/>
          </ac:spMkLst>
        </pc:spChg>
        <pc:spChg chg="add">
          <ac:chgData name="Tobias" userId="e22c5dac61e0f43f" providerId="LiveId" clId="{731D6AB2-E88B-4E02-A905-4A4946476185}" dt="2020-03-25T16:15:24.169" v="451"/>
          <ac:spMkLst>
            <pc:docMk/>
            <pc:sldMk cId="4054645308" sldId="293"/>
            <ac:spMk id="11" creationId="{3EF34AF9-0B23-433C-9D57-5821B17E4E0C}"/>
          </ac:spMkLst>
        </pc:spChg>
        <pc:spChg chg="add">
          <ac:chgData name="Tobias" userId="e22c5dac61e0f43f" providerId="LiveId" clId="{731D6AB2-E88B-4E02-A905-4A4946476185}" dt="2020-03-25T16:15:24.169" v="451"/>
          <ac:spMkLst>
            <pc:docMk/>
            <pc:sldMk cId="4054645308" sldId="293"/>
            <ac:spMk id="12" creationId="{EB9ACC4B-CFD6-4B53-BA9B-004FD71C6BAC}"/>
          </ac:spMkLst>
        </pc:spChg>
        <pc:spChg chg="add">
          <ac:chgData name="Tobias" userId="e22c5dac61e0f43f" providerId="LiveId" clId="{731D6AB2-E88B-4E02-A905-4A4946476185}" dt="2020-03-25T16:15:24.169" v="451"/>
          <ac:spMkLst>
            <pc:docMk/>
            <pc:sldMk cId="4054645308" sldId="293"/>
            <ac:spMk id="13" creationId="{200197CD-35F9-4E3A-A5F2-7777FF6EA39B}"/>
          </ac:spMkLst>
        </pc:spChg>
        <pc:spChg chg="add">
          <ac:chgData name="Tobias" userId="e22c5dac61e0f43f" providerId="LiveId" clId="{731D6AB2-E88B-4E02-A905-4A4946476185}" dt="2020-03-25T16:15:24.169" v="451"/>
          <ac:spMkLst>
            <pc:docMk/>
            <pc:sldMk cId="4054645308" sldId="293"/>
            <ac:spMk id="14" creationId="{0D1FDEF3-2059-47C8-A29A-55EB21E44296}"/>
          </ac:spMkLst>
        </pc:spChg>
        <pc:spChg chg="add">
          <ac:chgData name="Tobias" userId="e22c5dac61e0f43f" providerId="LiveId" clId="{731D6AB2-E88B-4E02-A905-4A4946476185}" dt="2020-03-25T16:15:24.169" v="451"/>
          <ac:spMkLst>
            <pc:docMk/>
            <pc:sldMk cId="4054645308" sldId="293"/>
            <ac:spMk id="15" creationId="{50DFD88E-82F2-4500-A5CD-7273B3EE3389}"/>
          </ac:spMkLst>
        </pc:spChg>
        <pc:spChg chg="add">
          <ac:chgData name="Tobias" userId="e22c5dac61e0f43f" providerId="LiveId" clId="{731D6AB2-E88B-4E02-A905-4A4946476185}" dt="2020-03-25T16:16:57.644" v="452"/>
          <ac:spMkLst>
            <pc:docMk/>
            <pc:sldMk cId="4054645308" sldId="293"/>
            <ac:spMk id="16" creationId="{03F9C368-07D3-45BD-8B52-A0BB8ACD65C9}"/>
          </ac:spMkLst>
        </pc:spChg>
        <pc:spChg chg="add">
          <ac:chgData name="Tobias" userId="e22c5dac61e0f43f" providerId="LiveId" clId="{731D6AB2-E88B-4E02-A905-4A4946476185}" dt="2020-03-25T16:16:57.644" v="452"/>
          <ac:spMkLst>
            <pc:docMk/>
            <pc:sldMk cId="4054645308" sldId="293"/>
            <ac:spMk id="18" creationId="{3A00B0C9-CD94-45F6-8E87-DEA3F5CAD5CE}"/>
          </ac:spMkLst>
        </pc:spChg>
        <pc:spChg chg="add">
          <ac:chgData name="Tobias" userId="e22c5dac61e0f43f" providerId="LiveId" clId="{731D6AB2-E88B-4E02-A905-4A4946476185}" dt="2020-03-25T16:16:57.644" v="452"/>
          <ac:spMkLst>
            <pc:docMk/>
            <pc:sldMk cId="4054645308" sldId="293"/>
            <ac:spMk id="19" creationId="{7EF32C8B-9D7D-4D1C-A1C8-7D91816BC66D}"/>
          </ac:spMkLst>
        </pc:spChg>
        <pc:spChg chg="add">
          <ac:chgData name="Tobias" userId="e22c5dac61e0f43f" providerId="LiveId" clId="{731D6AB2-E88B-4E02-A905-4A4946476185}" dt="2020-03-25T16:16:57.644" v="452"/>
          <ac:spMkLst>
            <pc:docMk/>
            <pc:sldMk cId="4054645308" sldId="293"/>
            <ac:spMk id="20" creationId="{3DE83E7D-3B7F-4E91-98BE-9E8AA6C5D060}"/>
          </ac:spMkLst>
        </pc:spChg>
        <pc:spChg chg="add">
          <ac:chgData name="Tobias" userId="e22c5dac61e0f43f" providerId="LiveId" clId="{731D6AB2-E88B-4E02-A905-4A4946476185}" dt="2020-03-25T16:16:57.644" v="452"/>
          <ac:spMkLst>
            <pc:docMk/>
            <pc:sldMk cId="4054645308" sldId="293"/>
            <ac:spMk id="21" creationId="{FAEEEE6F-3304-41E1-B3A8-B47E2DD103B6}"/>
          </ac:spMkLst>
        </pc:spChg>
        <pc:spChg chg="add del mod">
          <ac:chgData name="Tobias" userId="e22c5dac61e0f43f" providerId="LiveId" clId="{731D6AB2-E88B-4E02-A905-4A4946476185}" dt="2020-03-25T16:17:55.468" v="460" actId="478"/>
          <ac:spMkLst>
            <pc:docMk/>
            <pc:sldMk cId="4054645308" sldId="293"/>
            <ac:spMk id="22" creationId="{4E4015FE-AC4E-4014-B3E1-7137632393FF}"/>
          </ac:spMkLst>
        </pc:spChg>
        <pc:spChg chg="add mod">
          <ac:chgData name="Tobias" userId="e22c5dac61e0f43f" providerId="LiveId" clId="{731D6AB2-E88B-4E02-A905-4A4946476185}" dt="2020-03-25T16:20:36.599" v="495" actId="207"/>
          <ac:spMkLst>
            <pc:docMk/>
            <pc:sldMk cId="4054645308" sldId="293"/>
            <ac:spMk id="28" creationId="{3F1619CC-92B9-41C3-91FF-BC1E2882042F}"/>
          </ac:spMkLst>
        </pc:spChg>
        <pc:spChg chg="add mod">
          <ac:chgData name="Tobias" userId="e22c5dac61e0f43f" providerId="LiveId" clId="{731D6AB2-E88B-4E02-A905-4A4946476185}" dt="2020-03-25T16:20:41.194" v="496" actId="207"/>
          <ac:spMkLst>
            <pc:docMk/>
            <pc:sldMk cId="4054645308" sldId="293"/>
            <ac:spMk id="29" creationId="{900396CB-E6D9-4A27-B95D-AB42594FD560}"/>
          </ac:spMkLst>
        </pc:spChg>
        <pc:spChg chg="mod">
          <ac:chgData name="Tobias" userId="e22c5dac61e0f43f" providerId="LiveId" clId="{731D6AB2-E88B-4E02-A905-4A4946476185}" dt="2020-03-25T16:08:45.528" v="420" actId="20577"/>
          <ac:spMkLst>
            <pc:docMk/>
            <pc:sldMk cId="4054645308" sldId="293"/>
            <ac:spMk id="52" creationId="{E7CBF870-1708-4675-8D9A-F6C1EB7783B1}"/>
          </ac:spMkLst>
        </pc:spChg>
        <pc:picChg chg="add del mod">
          <ac:chgData name="Tobias" userId="e22c5dac61e0f43f" providerId="LiveId" clId="{731D6AB2-E88B-4E02-A905-4A4946476185}" dt="2020-03-25T16:17:13.481" v="456" actId="21"/>
          <ac:picMkLst>
            <pc:docMk/>
            <pc:sldMk cId="4054645308" sldId="293"/>
            <ac:picMk id="2" creationId="{35B0F0A6-68B2-475E-802C-981072C1155D}"/>
          </ac:picMkLst>
        </pc:picChg>
        <pc:picChg chg="add">
          <ac:chgData name="Tobias" userId="e22c5dac61e0f43f" providerId="LiveId" clId="{731D6AB2-E88B-4E02-A905-4A4946476185}" dt="2020-03-25T16:13:53.466" v="449"/>
          <ac:picMkLst>
            <pc:docMk/>
            <pc:sldMk cId="4054645308" sldId="293"/>
            <ac:picMk id="8" creationId="{1E64F31E-8F31-4A9E-A09D-3C0890166EDD}"/>
          </ac:picMkLst>
        </pc:picChg>
        <pc:picChg chg="add">
          <ac:chgData name="Tobias" userId="e22c5dac61e0f43f" providerId="LiveId" clId="{731D6AB2-E88B-4E02-A905-4A4946476185}" dt="2020-03-25T16:15:24.169" v="451"/>
          <ac:picMkLst>
            <pc:docMk/>
            <pc:sldMk cId="4054645308" sldId="293"/>
            <ac:picMk id="10" creationId="{443B68D0-F31E-486F-B5DC-10952E957FE4}"/>
          </ac:picMkLst>
        </pc:picChg>
        <pc:picChg chg="add">
          <ac:chgData name="Tobias" userId="e22c5dac61e0f43f" providerId="LiveId" clId="{731D6AB2-E88B-4E02-A905-4A4946476185}" dt="2020-03-25T16:16:57.644" v="452"/>
          <ac:picMkLst>
            <pc:docMk/>
            <pc:sldMk cId="4054645308" sldId="293"/>
            <ac:picMk id="17" creationId="{8CAD772F-B0FB-47A7-8451-D23347A76075}"/>
          </ac:picMkLst>
        </pc:picChg>
        <pc:picChg chg="add del">
          <ac:chgData name="Tobias" userId="e22c5dac61e0f43f" providerId="LiveId" clId="{731D6AB2-E88B-4E02-A905-4A4946476185}" dt="2020-03-25T16:17:26.625" v="459" actId="478"/>
          <ac:picMkLst>
            <pc:docMk/>
            <pc:sldMk cId="4054645308" sldId="293"/>
            <ac:picMk id="24" creationId="{DBCF93DB-FAD1-45C8-99DE-DC6B37C18608}"/>
          </ac:picMkLst>
        </pc:picChg>
        <pc:picChg chg="add mod">
          <ac:chgData name="Tobias" userId="e22c5dac61e0f43f" providerId="LiveId" clId="{731D6AB2-E88B-4E02-A905-4A4946476185}" dt="2020-03-25T16:18:55.561" v="470" actId="1076"/>
          <ac:picMkLst>
            <pc:docMk/>
            <pc:sldMk cId="4054645308" sldId="293"/>
            <ac:picMk id="27" creationId="{8AD44B23-B489-4DE9-B6E6-6A9E97870685}"/>
          </ac:picMkLst>
        </pc:picChg>
      </pc:sldChg>
      <pc:sldChg chg="addSp delSp modSp add del mod">
        <pc:chgData name="Tobias" userId="e22c5dac61e0f43f" providerId="LiveId" clId="{731D6AB2-E88B-4E02-A905-4A4946476185}" dt="2020-03-25T16:28:05.715" v="609" actId="47"/>
        <pc:sldMkLst>
          <pc:docMk/>
          <pc:sldMk cId="3020022207" sldId="294"/>
        </pc:sldMkLst>
        <pc:spChg chg="add del mod">
          <ac:chgData name="Tobias" userId="e22c5dac61e0f43f" providerId="LiveId" clId="{731D6AB2-E88B-4E02-A905-4A4946476185}" dt="2020-03-25T16:24:30.305" v="540" actId="478"/>
          <ac:spMkLst>
            <pc:docMk/>
            <pc:sldMk cId="3020022207" sldId="294"/>
            <ac:spMk id="2" creationId="{256BC675-CA9E-4669-BFC0-48EE2439BFD1}"/>
          </ac:spMkLst>
        </pc:spChg>
        <pc:spChg chg="del">
          <ac:chgData name="Tobias" userId="e22c5dac61e0f43f" providerId="LiveId" clId="{731D6AB2-E88B-4E02-A905-4A4946476185}" dt="2020-03-25T16:24:27.819" v="539" actId="478"/>
          <ac:spMkLst>
            <pc:docMk/>
            <pc:sldMk cId="3020022207" sldId="294"/>
            <ac:spMk id="6" creationId="{6972A074-795E-4799-90D4-D9239B58C36B}"/>
          </ac:spMkLst>
        </pc:spChg>
        <pc:spChg chg="add del mod">
          <ac:chgData name="Tobias" userId="e22c5dac61e0f43f" providerId="LiveId" clId="{731D6AB2-E88B-4E02-A905-4A4946476185}" dt="2020-03-25T16:26:29.331" v="574"/>
          <ac:spMkLst>
            <pc:docMk/>
            <pc:sldMk cId="3020022207" sldId="294"/>
            <ac:spMk id="13" creationId="{6D9BB1CA-EA28-46E2-AEDD-DF5C348A367A}"/>
          </ac:spMkLst>
        </pc:spChg>
        <pc:spChg chg="add del">
          <ac:chgData name="Tobias" userId="e22c5dac61e0f43f" providerId="LiveId" clId="{731D6AB2-E88B-4E02-A905-4A4946476185}" dt="2020-03-25T16:26:43.013" v="578"/>
          <ac:spMkLst>
            <pc:docMk/>
            <pc:sldMk cId="3020022207" sldId="294"/>
            <ac:spMk id="14" creationId="{D4C1539B-B3F4-4B08-AD28-9104310DFCEE}"/>
          </ac:spMkLst>
        </pc:spChg>
        <pc:spChg chg="del">
          <ac:chgData name="Tobias" userId="e22c5dac61e0f43f" providerId="LiveId" clId="{731D6AB2-E88B-4E02-A905-4A4946476185}" dt="2020-03-25T16:24:35.911" v="542" actId="478"/>
          <ac:spMkLst>
            <pc:docMk/>
            <pc:sldMk cId="3020022207" sldId="294"/>
            <ac:spMk id="28" creationId="{3F1619CC-92B9-41C3-91FF-BC1E2882042F}"/>
          </ac:spMkLst>
        </pc:spChg>
        <pc:spChg chg="del">
          <ac:chgData name="Tobias" userId="e22c5dac61e0f43f" providerId="LiveId" clId="{731D6AB2-E88B-4E02-A905-4A4946476185}" dt="2020-03-25T16:24:39.141" v="543" actId="478"/>
          <ac:spMkLst>
            <pc:docMk/>
            <pc:sldMk cId="3020022207" sldId="294"/>
            <ac:spMk id="29" creationId="{900396CB-E6D9-4A27-B95D-AB42594FD560}"/>
          </ac:spMkLst>
        </pc:spChg>
        <pc:spChg chg="mod">
          <ac:chgData name="Tobias" userId="e22c5dac61e0f43f" providerId="LiveId" clId="{731D6AB2-E88B-4E02-A905-4A4946476185}" dt="2020-03-25T16:24:49.132" v="561" actId="20577"/>
          <ac:spMkLst>
            <pc:docMk/>
            <pc:sldMk cId="3020022207" sldId="294"/>
            <ac:spMk id="52" creationId="{E7CBF870-1708-4675-8D9A-F6C1EB7783B1}"/>
          </ac:spMkLst>
        </pc:spChg>
        <pc:picChg chg="add del mod">
          <ac:chgData name="Tobias" userId="e22c5dac61e0f43f" providerId="LiveId" clId="{731D6AB2-E88B-4E02-A905-4A4946476185}" dt="2020-03-25T16:27:32.151" v="603" actId="21"/>
          <ac:picMkLst>
            <pc:docMk/>
            <pc:sldMk cId="3020022207" sldId="294"/>
            <ac:picMk id="5" creationId="{D7D38144-F6FF-43F7-B549-716052EA244F}"/>
          </ac:picMkLst>
        </pc:picChg>
        <pc:picChg chg="del">
          <ac:chgData name="Tobias" userId="e22c5dac61e0f43f" providerId="LiveId" clId="{731D6AB2-E88B-4E02-A905-4A4946476185}" dt="2020-03-25T16:24:33.073" v="541" actId="478"/>
          <ac:picMkLst>
            <pc:docMk/>
            <pc:sldMk cId="3020022207" sldId="294"/>
            <ac:picMk id="27" creationId="{8AD44B23-B489-4DE9-B6E6-6A9E97870685}"/>
          </ac:picMkLst>
        </pc:picChg>
      </pc:sldChg>
      <pc:sldChg chg="addSp delSp add del">
        <pc:chgData name="Tobias" userId="e22c5dac61e0f43f" providerId="LiveId" clId="{731D6AB2-E88B-4E02-A905-4A4946476185}" dt="2020-03-25T16:28:06.890" v="610" actId="47"/>
        <pc:sldMkLst>
          <pc:docMk/>
          <pc:sldMk cId="1374155280" sldId="295"/>
        </pc:sldMkLst>
        <pc:spChg chg="add del">
          <ac:chgData name="Tobias" userId="e22c5dac61e0f43f" providerId="LiveId" clId="{731D6AB2-E88B-4E02-A905-4A4946476185}" dt="2020-03-25T16:26:46.646" v="580"/>
          <ac:spMkLst>
            <pc:docMk/>
            <pc:sldMk cId="1374155280" sldId="295"/>
            <ac:spMk id="5" creationId="{FDDAC19A-0FF6-4B96-8BD9-549BA6C6EB2A}"/>
          </ac:spMkLst>
        </pc:spChg>
      </pc:sldChg>
      <pc:sldChg chg="addSp delSp modSp add del mod">
        <pc:chgData name="Tobias" userId="e22c5dac61e0f43f" providerId="LiveId" clId="{731D6AB2-E88B-4E02-A905-4A4946476185}" dt="2020-03-25T16:35:09.880" v="888" actId="47"/>
        <pc:sldMkLst>
          <pc:docMk/>
          <pc:sldMk cId="2126514606" sldId="296"/>
        </pc:sldMkLst>
        <pc:spChg chg="add del mod">
          <ac:chgData name="Tobias" userId="e22c5dac61e0f43f" providerId="LiveId" clId="{731D6AB2-E88B-4E02-A905-4A4946476185}" dt="2020-03-25T16:27:29.309" v="602" actId="478"/>
          <ac:spMkLst>
            <pc:docMk/>
            <pc:sldMk cId="2126514606" sldId="296"/>
            <ac:spMk id="4" creationId="{191C6C3A-FC7E-42A8-83BE-32F9D0EE24FD}"/>
          </ac:spMkLst>
        </pc:spChg>
        <pc:spChg chg="mod">
          <ac:chgData name="Tobias" userId="e22c5dac61e0f43f" providerId="LiveId" clId="{731D6AB2-E88B-4E02-A905-4A4946476185}" dt="2020-03-25T16:27:17.859" v="599" actId="20577"/>
          <ac:spMkLst>
            <pc:docMk/>
            <pc:sldMk cId="2126514606" sldId="296"/>
            <ac:spMk id="7" creationId="{F121C2F3-A156-4329-9992-D1DA05940DB2}"/>
          </ac:spMkLst>
        </pc:spChg>
        <pc:spChg chg="del">
          <ac:chgData name="Tobias" userId="e22c5dac61e0f43f" providerId="LiveId" clId="{731D6AB2-E88B-4E02-A905-4A4946476185}" dt="2020-03-25T16:27:23.881" v="600" actId="478"/>
          <ac:spMkLst>
            <pc:docMk/>
            <pc:sldMk cId="2126514606" sldId="296"/>
            <ac:spMk id="10" creationId="{910F812B-ED1D-4557-B569-88BD920E1F80}"/>
          </ac:spMkLst>
        </pc:spChg>
        <pc:picChg chg="add mod">
          <ac:chgData name="Tobias" userId="e22c5dac61e0f43f" providerId="LiveId" clId="{731D6AB2-E88B-4E02-A905-4A4946476185}" dt="2020-03-25T16:27:54.891" v="607" actId="1076"/>
          <ac:picMkLst>
            <pc:docMk/>
            <pc:sldMk cId="2126514606" sldId="296"/>
            <ac:picMk id="11" creationId="{64A9DD8E-25DB-43B1-8011-0739DF7C2139}"/>
          </ac:picMkLst>
        </pc:picChg>
        <pc:picChg chg="del">
          <ac:chgData name="Tobias" userId="e22c5dac61e0f43f" providerId="LiveId" clId="{731D6AB2-E88B-4E02-A905-4A4946476185}" dt="2020-03-25T16:27:26.290" v="601" actId="478"/>
          <ac:picMkLst>
            <pc:docMk/>
            <pc:sldMk cId="2126514606" sldId="296"/>
            <ac:picMk id="2050" creationId="{F7F7425F-90F6-42ED-9946-A53CD85EDE58}"/>
          </ac:picMkLst>
        </pc:picChg>
      </pc:sldChg>
      <pc:sldChg chg="addSp delSp modSp add mod modAnim">
        <pc:chgData name="Tobias" userId="e22c5dac61e0f43f" providerId="LiveId" clId="{731D6AB2-E88B-4E02-A905-4A4946476185}" dt="2020-03-26T08:51:51.754" v="4924" actId="14826"/>
        <pc:sldMkLst>
          <pc:docMk/>
          <pc:sldMk cId="3095286025" sldId="297"/>
        </pc:sldMkLst>
        <pc:spChg chg="mod">
          <ac:chgData name="Tobias" userId="e22c5dac61e0f43f" providerId="LiveId" clId="{731D6AB2-E88B-4E02-A905-4A4946476185}" dt="2020-03-25T16:29:05.227" v="639" actId="20577"/>
          <ac:spMkLst>
            <pc:docMk/>
            <pc:sldMk cId="3095286025" sldId="297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5T16:30:19.322" v="662" actId="20577"/>
          <ac:spMkLst>
            <pc:docMk/>
            <pc:sldMk cId="3095286025" sldId="297"/>
            <ac:spMk id="10" creationId="{5F7894B0-071F-43D6-A776-23F139F5BF5A}"/>
          </ac:spMkLst>
        </pc:spChg>
        <pc:spChg chg="add mod">
          <ac:chgData name="Tobias" userId="e22c5dac61e0f43f" providerId="LiveId" clId="{731D6AB2-E88B-4E02-A905-4A4946476185}" dt="2020-03-25T16:38:17.589" v="953" actId="20577"/>
          <ac:spMkLst>
            <pc:docMk/>
            <pc:sldMk cId="3095286025" sldId="297"/>
            <ac:spMk id="11" creationId="{66244E4F-C881-43C3-8BCF-4AD5FBD5F265}"/>
          </ac:spMkLst>
        </pc:spChg>
        <pc:spChg chg="del">
          <ac:chgData name="Tobias" userId="e22c5dac61e0f43f" providerId="LiveId" clId="{731D6AB2-E88B-4E02-A905-4A4946476185}" dt="2020-03-25T16:29:31.585" v="640"/>
          <ac:spMkLst>
            <pc:docMk/>
            <pc:sldMk cId="3095286025" sldId="297"/>
            <ac:spMk id="12" creationId="{30AA000E-4DE7-43E0-BEC2-41AE50037595}"/>
          </ac:spMkLst>
        </pc:spChg>
        <pc:spChg chg="mod">
          <ac:chgData name="Tobias" userId="e22c5dac61e0f43f" providerId="LiveId" clId="{731D6AB2-E88B-4E02-A905-4A4946476185}" dt="2020-03-25T16:33:59.988" v="884" actId="20577"/>
          <ac:spMkLst>
            <pc:docMk/>
            <pc:sldMk cId="3095286025" sldId="297"/>
            <ac:spMk id="14" creationId="{BB6386B5-4688-4220-B1A2-4EEEC59AA48D}"/>
          </ac:spMkLst>
        </pc:spChg>
        <pc:picChg chg="add mod">
          <ac:chgData name="Tobias" userId="e22c5dac61e0f43f" providerId="LiveId" clId="{731D6AB2-E88B-4E02-A905-4A4946476185}" dt="2020-03-26T08:51:51.754" v="4924" actId="14826"/>
          <ac:picMkLst>
            <pc:docMk/>
            <pc:sldMk cId="3095286025" sldId="297"/>
            <ac:picMk id="3" creationId="{1A846F69-6478-4962-8695-A89197097692}"/>
          </ac:picMkLst>
        </pc:picChg>
      </pc:sldChg>
      <pc:sldChg chg="add del">
        <pc:chgData name="Tobias" userId="e22c5dac61e0f43f" providerId="LiveId" clId="{731D6AB2-E88B-4E02-A905-4A4946476185}" dt="2020-03-25T16:28:46.838" v="611" actId="47"/>
        <pc:sldMkLst>
          <pc:docMk/>
          <pc:sldMk cId="3767578307" sldId="297"/>
        </pc:sldMkLst>
      </pc:sldChg>
      <pc:sldChg chg="addSp delSp modSp add mod modAnim">
        <pc:chgData name="Tobias" userId="e22c5dac61e0f43f" providerId="LiveId" clId="{731D6AB2-E88B-4E02-A905-4A4946476185}" dt="2020-03-26T08:52:44.624" v="4928" actId="14826"/>
        <pc:sldMkLst>
          <pc:docMk/>
          <pc:sldMk cId="1896943989" sldId="298"/>
        </pc:sldMkLst>
        <pc:spChg chg="mod">
          <ac:chgData name="Tobias" userId="e22c5dac61e0f43f" providerId="LiveId" clId="{731D6AB2-E88B-4E02-A905-4A4946476185}" dt="2020-03-25T16:35:32.914" v="899" actId="20577"/>
          <ac:spMkLst>
            <pc:docMk/>
            <pc:sldMk cId="1896943989" sldId="298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5T16:35:42.899" v="913" actId="20577"/>
          <ac:spMkLst>
            <pc:docMk/>
            <pc:sldMk cId="1896943989" sldId="298"/>
            <ac:spMk id="10" creationId="{5F7894B0-071F-43D6-A776-23F139F5BF5A}"/>
          </ac:spMkLst>
        </pc:spChg>
        <pc:spChg chg="add mod">
          <ac:chgData name="Tobias" userId="e22c5dac61e0f43f" providerId="LiveId" clId="{731D6AB2-E88B-4E02-A905-4A4946476185}" dt="2020-03-25T16:42:10.417" v="1008" actId="20577"/>
          <ac:spMkLst>
            <pc:docMk/>
            <pc:sldMk cId="1896943989" sldId="298"/>
            <ac:spMk id="11" creationId="{5325CE63-D83D-41F9-903A-A224D1D98AAB}"/>
          </ac:spMkLst>
        </pc:spChg>
        <pc:spChg chg="mod">
          <ac:chgData name="Tobias" userId="e22c5dac61e0f43f" providerId="LiveId" clId="{731D6AB2-E88B-4E02-A905-4A4946476185}" dt="2020-03-25T16:46:22.564" v="1232" actId="113"/>
          <ac:spMkLst>
            <pc:docMk/>
            <pc:sldMk cId="1896943989" sldId="298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2:44.624" v="4928" actId="14826"/>
          <ac:picMkLst>
            <pc:docMk/>
            <pc:sldMk cId="1896943989" sldId="298"/>
            <ac:picMk id="3" creationId="{1A846F69-6478-4962-8695-A89197097692}"/>
          </ac:picMkLst>
        </pc:picChg>
        <pc:picChg chg="add del mod">
          <ac:chgData name="Tobias" userId="e22c5dac61e0f43f" providerId="LiveId" clId="{731D6AB2-E88B-4E02-A905-4A4946476185}" dt="2020-03-25T16:40:04.132" v="961" actId="478"/>
          <ac:picMkLst>
            <pc:docMk/>
            <pc:sldMk cId="1896943989" sldId="298"/>
            <ac:picMk id="6" creationId="{D4D333EE-4DDA-409D-98E9-2DAEC943D9F0}"/>
          </ac:picMkLst>
        </pc:picChg>
      </pc:sldChg>
      <pc:sldChg chg="modSp add mod modAnim">
        <pc:chgData name="Tobias" userId="e22c5dac61e0f43f" providerId="LiveId" clId="{731D6AB2-E88B-4E02-A905-4A4946476185}" dt="2020-03-26T09:10:57.730" v="5251"/>
        <pc:sldMkLst>
          <pc:docMk/>
          <pc:sldMk cId="1914601045" sldId="299"/>
        </pc:sldMkLst>
        <pc:spChg chg="mod">
          <ac:chgData name="Tobias" userId="e22c5dac61e0f43f" providerId="LiveId" clId="{731D6AB2-E88B-4E02-A905-4A4946476185}" dt="2020-03-25T16:48:30.597" v="1256" actId="404"/>
          <ac:spMkLst>
            <pc:docMk/>
            <pc:sldMk cId="1914601045" sldId="299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5T17:01:42.060" v="1614" actId="20577"/>
          <ac:spMkLst>
            <pc:docMk/>
            <pc:sldMk cId="1914601045" sldId="299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5T16:48:11.814" v="1245" actId="20577"/>
          <ac:spMkLst>
            <pc:docMk/>
            <pc:sldMk cId="1914601045" sldId="299"/>
            <ac:spMk id="11" creationId="{66244E4F-C881-43C3-8BCF-4AD5FBD5F265}"/>
          </ac:spMkLst>
        </pc:spChg>
        <pc:spChg chg="mod">
          <ac:chgData name="Tobias" userId="e22c5dac61e0f43f" providerId="LiveId" clId="{731D6AB2-E88B-4E02-A905-4A4946476185}" dt="2020-03-25T17:33:26.355" v="2396" actId="20577"/>
          <ac:spMkLst>
            <pc:docMk/>
            <pc:sldMk cId="1914601045" sldId="299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3:02.174" v="4929" actId="14826"/>
          <ac:picMkLst>
            <pc:docMk/>
            <pc:sldMk cId="1914601045" sldId="299"/>
            <ac:picMk id="3" creationId="{1A846F69-6478-4962-8695-A89197097692}"/>
          </ac:picMkLst>
        </pc:picChg>
      </pc:sldChg>
      <pc:sldChg chg="modSp add mod ord modAnim">
        <pc:chgData name="Tobias" userId="e22c5dac61e0f43f" providerId="LiveId" clId="{731D6AB2-E88B-4E02-A905-4A4946476185}" dt="2020-03-26T08:52:08.796" v="4925" actId="14826"/>
        <pc:sldMkLst>
          <pc:docMk/>
          <pc:sldMk cId="743877152" sldId="300"/>
        </pc:sldMkLst>
        <pc:spChg chg="mod">
          <ac:chgData name="Tobias" userId="e22c5dac61e0f43f" providerId="LiveId" clId="{731D6AB2-E88B-4E02-A905-4A4946476185}" dt="2020-03-25T16:51:42.673" v="1333" actId="20577"/>
          <ac:spMkLst>
            <pc:docMk/>
            <pc:sldMk cId="743877152" sldId="300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5T16:51:15.805" v="1305" actId="20577"/>
          <ac:spMkLst>
            <pc:docMk/>
            <pc:sldMk cId="743877152" sldId="300"/>
            <ac:spMk id="11" creationId="{66244E4F-C881-43C3-8BCF-4AD5FBD5F265}"/>
          </ac:spMkLst>
        </pc:spChg>
        <pc:spChg chg="mod">
          <ac:chgData name="Tobias" userId="e22c5dac61e0f43f" providerId="LiveId" clId="{731D6AB2-E88B-4E02-A905-4A4946476185}" dt="2020-03-25T16:55:36.485" v="1502" actId="20577"/>
          <ac:spMkLst>
            <pc:docMk/>
            <pc:sldMk cId="743877152" sldId="300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2:08.796" v="4925" actId="14826"/>
          <ac:picMkLst>
            <pc:docMk/>
            <pc:sldMk cId="743877152" sldId="300"/>
            <ac:picMk id="3" creationId="{1A846F69-6478-4962-8695-A89197097692}"/>
          </ac:picMkLst>
        </pc:picChg>
      </pc:sldChg>
      <pc:sldChg chg="modSp add mod modAnim">
        <pc:chgData name="Tobias" userId="e22c5dac61e0f43f" providerId="LiveId" clId="{731D6AB2-E88B-4E02-A905-4A4946476185}" dt="2020-03-26T09:12:47.154" v="5253"/>
        <pc:sldMkLst>
          <pc:docMk/>
          <pc:sldMk cId="3401701263" sldId="301"/>
        </pc:sldMkLst>
        <pc:spChg chg="mod">
          <ac:chgData name="Tobias" userId="e22c5dac61e0f43f" providerId="LiveId" clId="{731D6AB2-E88B-4E02-A905-4A4946476185}" dt="2020-03-25T17:02:06.676" v="1628" actId="20577"/>
          <ac:spMkLst>
            <pc:docMk/>
            <pc:sldMk cId="3401701263" sldId="301"/>
            <ac:spMk id="11" creationId="{66244E4F-C881-43C3-8BCF-4AD5FBD5F265}"/>
          </ac:spMkLst>
        </pc:spChg>
        <pc:spChg chg="mod">
          <ac:chgData name="Tobias" userId="e22c5dac61e0f43f" providerId="LiveId" clId="{731D6AB2-E88B-4E02-A905-4A4946476185}" dt="2020-03-25T17:05:20.953" v="1748" actId="113"/>
          <ac:spMkLst>
            <pc:docMk/>
            <pc:sldMk cId="3401701263" sldId="301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3:28.240" v="4930" actId="14826"/>
          <ac:picMkLst>
            <pc:docMk/>
            <pc:sldMk cId="3401701263" sldId="301"/>
            <ac:picMk id="3" creationId="{1A846F69-6478-4962-8695-A89197097692}"/>
          </ac:picMkLst>
        </pc:picChg>
      </pc:sldChg>
      <pc:sldChg chg="modSp add mod modAnim">
        <pc:chgData name="Tobias" userId="e22c5dac61e0f43f" providerId="LiveId" clId="{731D6AB2-E88B-4E02-A905-4A4946476185}" dt="2020-03-26T08:53:45.959" v="4931" actId="14826"/>
        <pc:sldMkLst>
          <pc:docMk/>
          <pc:sldMk cId="4062203621" sldId="302"/>
        </pc:sldMkLst>
        <pc:spChg chg="mod">
          <ac:chgData name="Tobias" userId="e22c5dac61e0f43f" providerId="LiveId" clId="{731D6AB2-E88B-4E02-A905-4A4946476185}" dt="2020-03-25T17:07:38.962" v="1777" actId="20577"/>
          <ac:spMkLst>
            <pc:docMk/>
            <pc:sldMk cId="4062203621" sldId="302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5T17:09:12.666" v="1805" actId="20577"/>
          <ac:spMkLst>
            <pc:docMk/>
            <pc:sldMk cId="4062203621" sldId="302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5T17:07:28.579" v="1773" actId="20577"/>
          <ac:spMkLst>
            <pc:docMk/>
            <pc:sldMk cId="4062203621" sldId="302"/>
            <ac:spMk id="11" creationId="{66244E4F-C881-43C3-8BCF-4AD5FBD5F265}"/>
          </ac:spMkLst>
        </pc:spChg>
        <pc:spChg chg="mod">
          <ac:chgData name="Tobias" userId="e22c5dac61e0f43f" providerId="LiveId" clId="{731D6AB2-E88B-4E02-A905-4A4946476185}" dt="2020-03-25T17:10:24.267" v="1894" actId="20577"/>
          <ac:spMkLst>
            <pc:docMk/>
            <pc:sldMk cId="4062203621" sldId="302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3:45.959" v="4931" actId="14826"/>
          <ac:picMkLst>
            <pc:docMk/>
            <pc:sldMk cId="4062203621" sldId="302"/>
            <ac:picMk id="3" creationId="{1A846F69-6478-4962-8695-A89197097692}"/>
          </ac:picMkLst>
        </pc:picChg>
      </pc:sldChg>
      <pc:sldChg chg="addSp delSp modSp add mod modAnim">
        <pc:chgData name="Tobias" userId="e22c5dac61e0f43f" providerId="LiveId" clId="{731D6AB2-E88B-4E02-A905-4A4946476185}" dt="2020-03-26T08:54:00.170" v="4932" actId="14826"/>
        <pc:sldMkLst>
          <pc:docMk/>
          <pc:sldMk cId="3751310795" sldId="303"/>
        </pc:sldMkLst>
        <pc:spChg chg="add del mod">
          <ac:chgData name="Tobias" userId="e22c5dac61e0f43f" providerId="LiveId" clId="{731D6AB2-E88B-4E02-A905-4A4946476185}" dt="2020-03-25T17:19:37.394" v="2156" actId="478"/>
          <ac:spMkLst>
            <pc:docMk/>
            <pc:sldMk cId="3751310795" sldId="303"/>
            <ac:spMk id="2" creationId="{9F424007-7B1F-40E4-9DA4-3F6EE21BBCE1}"/>
          </ac:spMkLst>
        </pc:spChg>
        <pc:spChg chg="add del mod">
          <ac:chgData name="Tobias" userId="e22c5dac61e0f43f" providerId="LiveId" clId="{731D6AB2-E88B-4E02-A905-4A4946476185}" dt="2020-03-25T17:19:52.870" v="2158" actId="11529"/>
          <ac:spMkLst>
            <pc:docMk/>
            <pc:sldMk cId="3751310795" sldId="303"/>
            <ac:spMk id="6" creationId="{1181D1CF-0A38-46F9-B85D-EF732A4B40B4}"/>
          </ac:spMkLst>
        </pc:spChg>
        <pc:spChg chg="add del mod">
          <ac:chgData name="Tobias" userId="e22c5dac61e0f43f" providerId="LiveId" clId="{731D6AB2-E88B-4E02-A905-4A4946476185}" dt="2020-03-25T17:20:31.563" v="2160" actId="478"/>
          <ac:spMkLst>
            <pc:docMk/>
            <pc:sldMk cId="3751310795" sldId="303"/>
            <ac:spMk id="7" creationId="{AC725A30-8233-40C3-A086-44492B240C1D}"/>
          </ac:spMkLst>
        </pc:spChg>
        <pc:spChg chg="add mod">
          <ac:chgData name="Tobias" userId="e22c5dac61e0f43f" providerId="LiveId" clId="{731D6AB2-E88B-4E02-A905-4A4946476185}" dt="2020-03-25T17:25:35.518" v="2172" actId="207"/>
          <ac:spMkLst>
            <pc:docMk/>
            <pc:sldMk cId="3751310795" sldId="303"/>
            <ac:spMk id="8" creationId="{82E05A01-F96D-4554-8ED5-59D267DBFC68}"/>
          </ac:spMkLst>
        </pc:spChg>
        <pc:spChg chg="mod">
          <ac:chgData name="Tobias" userId="e22c5dac61e0f43f" providerId="LiveId" clId="{731D6AB2-E88B-4E02-A905-4A4946476185}" dt="2020-03-25T17:14:46.896" v="2078" actId="20577"/>
          <ac:spMkLst>
            <pc:docMk/>
            <pc:sldMk cId="3751310795" sldId="303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5T17:13:05.576" v="1975" actId="20577"/>
          <ac:spMkLst>
            <pc:docMk/>
            <pc:sldMk cId="3751310795" sldId="303"/>
            <ac:spMk id="11" creationId="{66244E4F-C881-43C3-8BCF-4AD5FBD5F265}"/>
          </ac:spMkLst>
        </pc:spChg>
        <pc:spChg chg="add mod">
          <ac:chgData name="Tobias" userId="e22c5dac61e0f43f" providerId="LiveId" clId="{731D6AB2-E88B-4E02-A905-4A4946476185}" dt="2020-03-25T17:19:13.652" v="2144" actId="571"/>
          <ac:spMkLst>
            <pc:docMk/>
            <pc:sldMk cId="3751310795" sldId="303"/>
            <ac:spMk id="12" creationId="{4385D96B-6F0E-4BA1-A56A-C78C69A33A59}"/>
          </ac:spMkLst>
        </pc:spChg>
        <pc:spChg chg="add mod">
          <ac:chgData name="Tobias" userId="e22c5dac61e0f43f" providerId="LiveId" clId="{731D6AB2-E88B-4E02-A905-4A4946476185}" dt="2020-03-25T17:19:19.031" v="2146" actId="571"/>
          <ac:spMkLst>
            <pc:docMk/>
            <pc:sldMk cId="3751310795" sldId="303"/>
            <ac:spMk id="13" creationId="{DEE2C0E5-1FA7-47F5-AA9E-12F3AD25ED35}"/>
          </ac:spMkLst>
        </pc:spChg>
        <pc:spChg chg="mod">
          <ac:chgData name="Tobias" userId="e22c5dac61e0f43f" providerId="LiveId" clId="{731D6AB2-E88B-4E02-A905-4A4946476185}" dt="2020-03-25T17:17:02.296" v="2136" actId="20577"/>
          <ac:spMkLst>
            <pc:docMk/>
            <pc:sldMk cId="3751310795" sldId="303"/>
            <ac:spMk id="14" creationId="{BB6386B5-4688-4220-B1A2-4EEEC59AA48D}"/>
          </ac:spMkLst>
        </pc:spChg>
        <pc:spChg chg="add mod">
          <ac:chgData name="Tobias" userId="e22c5dac61e0f43f" providerId="LiveId" clId="{731D6AB2-E88B-4E02-A905-4A4946476185}" dt="2020-03-25T17:19:22.651" v="2148" actId="571"/>
          <ac:spMkLst>
            <pc:docMk/>
            <pc:sldMk cId="3751310795" sldId="303"/>
            <ac:spMk id="15" creationId="{50D68F3F-39E5-478E-86AE-312453E7C6ED}"/>
          </ac:spMkLst>
        </pc:spChg>
        <pc:picChg chg="mod">
          <ac:chgData name="Tobias" userId="e22c5dac61e0f43f" providerId="LiveId" clId="{731D6AB2-E88B-4E02-A905-4A4946476185}" dt="2020-03-26T08:54:00.170" v="4932" actId="14826"/>
          <ac:picMkLst>
            <pc:docMk/>
            <pc:sldMk cId="3751310795" sldId="303"/>
            <ac:picMk id="3" creationId="{1A846F69-6478-4962-8695-A89197097692}"/>
          </ac:picMkLst>
        </pc:picChg>
      </pc:sldChg>
      <pc:sldChg chg="delSp modSp add mod delAnim modAnim">
        <pc:chgData name="Tobias" userId="e22c5dac61e0f43f" providerId="LiveId" clId="{731D6AB2-E88B-4E02-A905-4A4946476185}" dt="2020-03-26T08:54:15.726" v="4933" actId="14826"/>
        <pc:sldMkLst>
          <pc:docMk/>
          <pc:sldMk cId="1741946495" sldId="304"/>
        </pc:sldMkLst>
        <pc:spChg chg="del">
          <ac:chgData name="Tobias" userId="e22c5dac61e0f43f" providerId="LiveId" clId="{731D6AB2-E88B-4E02-A905-4A4946476185}" dt="2020-03-25T17:27:10.371" v="2176" actId="478"/>
          <ac:spMkLst>
            <pc:docMk/>
            <pc:sldMk cId="1741946495" sldId="304"/>
            <ac:spMk id="8" creationId="{82E05A01-F96D-4554-8ED5-59D267DBFC68}"/>
          </ac:spMkLst>
        </pc:spChg>
        <pc:spChg chg="mod">
          <ac:chgData name="Tobias" userId="e22c5dac61e0f43f" providerId="LiveId" clId="{731D6AB2-E88B-4E02-A905-4A4946476185}" dt="2020-03-25T17:27:53.235" v="2195" actId="20577"/>
          <ac:spMkLst>
            <pc:docMk/>
            <pc:sldMk cId="1741946495" sldId="304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5T17:27:48.179" v="2193" actId="20577"/>
          <ac:spMkLst>
            <pc:docMk/>
            <pc:sldMk cId="1741946495" sldId="304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5T17:27:35.914" v="2180" actId="20577"/>
          <ac:spMkLst>
            <pc:docMk/>
            <pc:sldMk cId="1741946495" sldId="304"/>
            <ac:spMk id="11" creationId="{66244E4F-C881-43C3-8BCF-4AD5FBD5F265}"/>
          </ac:spMkLst>
        </pc:spChg>
        <pc:spChg chg="mod">
          <ac:chgData name="Tobias" userId="e22c5dac61e0f43f" providerId="LiveId" clId="{731D6AB2-E88B-4E02-A905-4A4946476185}" dt="2020-03-25T17:30:36.037" v="2352" actId="20577"/>
          <ac:spMkLst>
            <pc:docMk/>
            <pc:sldMk cId="1741946495" sldId="304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4:15.726" v="4933" actId="14826"/>
          <ac:picMkLst>
            <pc:docMk/>
            <pc:sldMk cId="1741946495" sldId="304"/>
            <ac:picMk id="3" creationId="{1A846F69-6478-4962-8695-A89197097692}"/>
          </ac:picMkLst>
        </pc:picChg>
      </pc:sldChg>
      <pc:sldChg chg="addSp delSp modSp add mod ord modAnim">
        <pc:chgData name="Tobias" userId="e22c5dac61e0f43f" providerId="LiveId" clId="{731D6AB2-E88B-4E02-A905-4A4946476185}" dt="2020-03-25T19:10:33.324" v="3782"/>
        <pc:sldMkLst>
          <pc:docMk/>
          <pc:sldMk cId="1521088001" sldId="305"/>
        </pc:sldMkLst>
        <pc:spChg chg="mod">
          <ac:chgData name="Tobias" userId="e22c5dac61e0f43f" providerId="LiveId" clId="{731D6AB2-E88B-4E02-A905-4A4946476185}" dt="2020-03-25T17:35:21.106" v="2407" actId="20577"/>
          <ac:spMkLst>
            <pc:docMk/>
            <pc:sldMk cId="1521088001" sldId="305"/>
            <ac:spMk id="2" creationId="{14D5E3FC-1E01-44DA-BC45-E47E5F67E6CC}"/>
          </ac:spMkLst>
        </pc:spChg>
        <pc:spChg chg="mod">
          <ac:chgData name="Tobias" userId="e22c5dac61e0f43f" providerId="LiveId" clId="{731D6AB2-E88B-4E02-A905-4A4946476185}" dt="2020-03-25T17:35:26.417" v="2418" actId="20577"/>
          <ac:spMkLst>
            <pc:docMk/>
            <pc:sldMk cId="1521088001" sldId="305"/>
            <ac:spMk id="5" creationId="{FE6CBE8C-E13E-42EA-AC08-3640C19E8357}"/>
          </ac:spMkLst>
        </pc:spChg>
        <pc:spChg chg="del">
          <ac:chgData name="Tobias" userId="e22c5dac61e0f43f" providerId="LiveId" clId="{731D6AB2-E88B-4E02-A905-4A4946476185}" dt="2020-03-25T17:36:23.817" v="2420"/>
          <ac:spMkLst>
            <pc:docMk/>
            <pc:sldMk cId="1521088001" sldId="305"/>
            <ac:spMk id="6" creationId="{A2814DCD-A376-4D77-80AB-1832DAC04197}"/>
          </ac:spMkLst>
        </pc:spChg>
        <pc:spChg chg="add mod">
          <ac:chgData name="Tobias" userId="e22c5dac61e0f43f" providerId="LiveId" clId="{731D6AB2-E88B-4E02-A905-4A4946476185}" dt="2020-03-25T17:55:23.366" v="2535" actId="14100"/>
          <ac:spMkLst>
            <pc:docMk/>
            <pc:sldMk cId="1521088001" sldId="305"/>
            <ac:spMk id="7" creationId="{C3850C93-BC16-414C-B943-A6E195F30D25}"/>
          </ac:spMkLst>
        </pc:spChg>
        <pc:spChg chg="add del mod">
          <ac:chgData name="Tobias" userId="e22c5dac61e0f43f" providerId="LiveId" clId="{731D6AB2-E88B-4E02-A905-4A4946476185}" dt="2020-03-25T17:44:44.647" v="2478" actId="478"/>
          <ac:spMkLst>
            <pc:docMk/>
            <pc:sldMk cId="1521088001" sldId="305"/>
            <ac:spMk id="8" creationId="{DA20BE48-9D81-4005-85D0-F3835A80EAA8}"/>
          </ac:spMkLst>
        </pc:spChg>
        <pc:spChg chg="add mod">
          <ac:chgData name="Tobias" userId="e22c5dac61e0f43f" providerId="LiveId" clId="{731D6AB2-E88B-4E02-A905-4A4946476185}" dt="2020-03-25T17:55:26.243" v="2536" actId="14100"/>
          <ac:spMkLst>
            <pc:docMk/>
            <pc:sldMk cId="1521088001" sldId="305"/>
            <ac:spMk id="9" creationId="{71F93879-76B5-427F-8130-EA744253E59A}"/>
          </ac:spMkLst>
        </pc:spChg>
        <pc:spChg chg="mod">
          <ac:chgData name="Tobias" userId="e22c5dac61e0f43f" providerId="LiveId" clId="{731D6AB2-E88B-4E02-A905-4A4946476185}" dt="2020-03-25T17:36:02.670" v="2419"/>
          <ac:spMkLst>
            <pc:docMk/>
            <pc:sldMk cId="1521088001" sldId="305"/>
            <ac:spMk id="10" creationId="{49F4DDE5-9B44-4648-892A-02D70CBA10DB}"/>
          </ac:spMkLst>
        </pc:spChg>
        <pc:spChg chg="add del mod">
          <ac:chgData name="Tobias" userId="e22c5dac61e0f43f" providerId="LiveId" clId="{731D6AB2-E88B-4E02-A905-4A4946476185}" dt="2020-03-25T17:43:03.580" v="2477" actId="478"/>
          <ac:spMkLst>
            <pc:docMk/>
            <pc:sldMk cId="1521088001" sldId="305"/>
            <ac:spMk id="11" creationId="{D8AFB94E-1D08-45FB-9D4B-C5C5B1FCA0AD}"/>
          </ac:spMkLst>
        </pc:spChg>
        <pc:spChg chg="add del mod ord">
          <ac:chgData name="Tobias" userId="e22c5dac61e0f43f" providerId="LiveId" clId="{731D6AB2-E88B-4E02-A905-4A4946476185}" dt="2020-03-25T17:53:56.921" v="2523" actId="478"/>
          <ac:spMkLst>
            <pc:docMk/>
            <pc:sldMk cId="1521088001" sldId="305"/>
            <ac:spMk id="12" creationId="{B17CB727-F1AF-4C64-9DE3-4E973868E411}"/>
          </ac:spMkLst>
        </pc:spChg>
        <pc:spChg chg="add mod">
          <ac:chgData name="Tobias" userId="e22c5dac61e0f43f" providerId="LiveId" clId="{731D6AB2-E88B-4E02-A905-4A4946476185}" dt="2020-03-25T17:58:27.794" v="2553" actId="14100"/>
          <ac:spMkLst>
            <pc:docMk/>
            <pc:sldMk cId="1521088001" sldId="305"/>
            <ac:spMk id="13" creationId="{C9932D6A-0ECC-40F2-9838-19381764AAF8}"/>
          </ac:spMkLst>
        </pc:spChg>
        <pc:spChg chg="add mod">
          <ac:chgData name="Tobias" userId="e22c5dac61e0f43f" providerId="LiveId" clId="{731D6AB2-E88B-4E02-A905-4A4946476185}" dt="2020-03-25T17:50:47.176" v="2509" actId="1076"/>
          <ac:spMkLst>
            <pc:docMk/>
            <pc:sldMk cId="1521088001" sldId="305"/>
            <ac:spMk id="14" creationId="{FC6DC07D-A95B-4602-AB51-A5F638EACEE0}"/>
          </ac:spMkLst>
        </pc:spChg>
        <pc:spChg chg="add mod">
          <ac:chgData name="Tobias" userId="e22c5dac61e0f43f" providerId="LiveId" clId="{731D6AB2-E88B-4E02-A905-4A4946476185}" dt="2020-03-25T17:54:38.445" v="2530" actId="208"/>
          <ac:spMkLst>
            <pc:docMk/>
            <pc:sldMk cId="1521088001" sldId="305"/>
            <ac:spMk id="15" creationId="{0B08C0E8-F54E-458F-9C22-0AE63E3588FF}"/>
          </ac:spMkLst>
        </pc:spChg>
        <pc:spChg chg="add del mod ord">
          <ac:chgData name="Tobias" userId="e22c5dac61e0f43f" providerId="LiveId" clId="{731D6AB2-E88B-4E02-A905-4A4946476185}" dt="2020-03-25T18:11:23.706" v="2741" actId="1037"/>
          <ac:spMkLst>
            <pc:docMk/>
            <pc:sldMk cId="1521088001" sldId="305"/>
            <ac:spMk id="16" creationId="{53DD7B14-63A5-480F-8794-A4F47DEBCBEC}"/>
          </ac:spMkLst>
        </pc:spChg>
        <pc:spChg chg="add mod">
          <ac:chgData name="Tobias" userId="e22c5dac61e0f43f" providerId="LiveId" clId="{731D6AB2-E88B-4E02-A905-4A4946476185}" dt="2020-03-25T17:58:21.902" v="2552" actId="14100"/>
          <ac:spMkLst>
            <pc:docMk/>
            <pc:sldMk cId="1521088001" sldId="305"/>
            <ac:spMk id="17" creationId="{CA2CE583-2228-41A8-9822-FB2DDB7C4EF2}"/>
          </ac:spMkLst>
        </pc:spChg>
        <pc:spChg chg="add mod">
          <ac:chgData name="Tobias" userId="e22c5dac61e0f43f" providerId="LiveId" clId="{731D6AB2-E88B-4E02-A905-4A4946476185}" dt="2020-03-25T18:03:33.361" v="2626" actId="20577"/>
          <ac:spMkLst>
            <pc:docMk/>
            <pc:sldMk cId="1521088001" sldId="305"/>
            <ac:spMk id="18" creationId="{C7AC1D42-E68F-4F7B-88B4-9C58DF019317}"/>
          </ac:spMkLst>
        </pc:spChg>
        <pc:spChg chg="add mod">
          <ac:chgData name="Tobias" userId="e22c5dac61e0f43f" providerId="LiveId" clId="{731D6AB2-E88B-4E02-A905-4A4946476185}" dt="2020-03-25T18:06:49.917" v="2643" actId="1076"/>
          <ac:spMkLst>
            <pc:docMk/>
            <pc:sldMk cId="1521088001" sldId="305"/>
            <ac:spMk id="19" creationId="{9253621C-307A-4369-902A-5811139C91EC}"/>
          </ac:spMkLst>
        </pc:spChg>
        <pc:spChg chg="add del mod">
          <ac:chgData name="Tobias" userId="e22c5dac61e0f43f" providerId="LiveId" clId="{731D6AB2-E88B-4E02-A905-4A4946476185}" dt="2020-03-25T18:02:12.168" v="2618" actId="478"/>
          <ac:spMkLst>
            <pc:docMk/>
            <pc:sldMk cId="1521088001" sldId="305"/>
            <ac:spMk id="20" creationId="{A42807BE-1471-4B5A-824A-23C91E0CA87A}"/>
          </ac:spMkLst>
        </pc:spChg>
        <pc:spChg chg="add mod">
          <ac:chgData name="Tobias" userId="e22c5dac61e0f43f" providerId="LiveId" clId="{731D6AB2-E88B-4E02-A905-4A4946476185}" dt="2020-03-25T18:03:56.493" v="2639" actId="20577"/>
          <ac:spMkLst>
            <pc:docMk/>
            <pc:sldMk cId="1521088001" sldId="305"/>
            <ac:spMk id="21" creationId="{2A5154AF-4545-4B62-8C42-A02CA2A48DD7}"/>
          </ac:spMkLst>
        </pc:spChg>
        <pc:spChg chg="add mod">
          <ac:chgData name="Tobias" userId="e22c5dac61e0f43f" providerId="LiveId" clId="{731D6AB2-E88B-4E02-A905-4A4946476185}" dt="2020-03-25T18:07:34.828" v="2664" actId="20577"/>
          <ac:spMkLst>
            <pc:docMk/>
            <pc:sldMk cId="1521088001" sldId="305"/>
            <ac:spMk id="22" creationId="{86341D0F-D792-4CCB-AC72-7E0F7FF40866}"/>
          </ac:spMkLst>
        </pc:spChg>
        <pc:spChg chg="add del">
          <ac:chgData name="Tobias" userId="e22c5dac61e0f43f" providerId="LiveId" clId="{731D6AB2-E88B-4E02-A905-4A4946476185}" dt="2020-03-25T18:11:07.689" v="2708"/>
          <ac:spMkLst>
            <pc:docMk/>
            <pc:sldMk cId="1521088001" sldId="305"/>
            <ac:spMk id="23" creationId="{F0B8520C-5010-4950-BB91-177C5C9EF8FF}"/>
          </ac:spMkLst>
        </pc:spChg>
        <pc:picChg chg="add mod">
          <ac:chgData name="Tobias" userId="e22c5dac61e0f43f" providerId="LiveId" clId="{731D6AB2-E88B-4E02-A905-4A4946476185}" dt="2020-03-25T17:54:16.317" v="2526" actId="1076"/>
          <ac:picMkLst>
            <pc:docMk/>
            <pc:sldMk cId="1521088001" sldId="305"/>
            <ac:picMk id="4" creationId="{2E4225BA-C9D9-4AFB-B6ED-5CA5DE402D0A}"/>
          </ac:picMkLst>
        </pc:picChg>
      </pc:sldChg>
      <pc:sldChg chg="addSp delSp modSp add mod ord modAnim">
        <pc:chgData name="Tobias" userId="e22c5dac61e0f43f" providerId="LiveId" clId="{731D6AB2-E88B-4E02-A905-4A4946476185}" dt="2020-03-26T08:56:24.017" v="4941" actId="478"/>
        <pc:sldMkLst>
          <pc:docMk/>
          <pc:sldMk cId="2894515726" sldId="306"/>
        </pc:sldMkLst>
        <pc:spChg chg="mod">
          <ac:chgData name="Tobias" userId="e22c5dac61e0f43f" providerId="LiveId" clId="{731D6AB2-E88B-4E02-A905-4A4946476185}" dt="2020-03-25T18:22:16.618" v="2834" actId="14100"/>
          <ac:spMkLst>
            <pc:docMk/>
            <pc:sldMk cId="2894515726" sldId="306"/>
            <ac:spMk id="2" creationId="{14D5E3FC-1E01-44DA-BC45-E47E5F67E6CC}"/>
          </ac:spMkLst>
        </pc:spChg>
        <pc:spChg chg="add del mod">
          <ac:chgData name="Tobias" userId="e22c5dac61e0f43f" providerId="LiveId" clId="{731D6AB2-E88B-4E02-A905-4A4946476185}" dt="2020-03-25T18:15:22.419" v="2776" actId="478"/>
          <ac:spMkLst>
            <pc:docMk/>
            <pc:sldMk cId="2894515726" sldId="306"/>
            <ac:spMk id="3" creationId="{63D1168B-F116-4517-BE06-3D8C13DB758E}"/>
          </ac:spMkLst>
        </pc:spChg>
        <pc:spChg chg="add del">
          <ac:chgData name="Tobias" userId="e22c5dac61e0f43f" providerId="LiveId" clId="{731D6AB2-E88B-4E02-A905-4A4946476185}" dt="2020-03-25T18:13:39.508" v="2764" actId="478"/>
          <ac:spMkLst>
            <pc:docMk/>
            <pc:sldMk cId="2894515726" sldId="306"/>
            <ac:spMk id="7" creationId="{C3850C93-BC16-414C-B943-A6E195F30D25}"/>
          </ac:spMkLst>
        </pc:spChg>
        <pc:spChg chg="mod">
          <ac:chgData name="Tobias" userId="e22c5dac61e0f43f" providerId="LiveId" clId="{731D6AB2-E88B-4E02-A905-4A4946476185}" dt="2020-03-25T18:11:53.510" v="2743" actId="14100"/>
          <ac:spMkLst>
            <pc:docMk/>
            <pc:sldMk cId="2894515726" sldId="306"/>
            <ac:spMk id="9" creationId="{71F93879-76B5-427F-8130-EA744253E59A}"/>
          </ac:spMkLst>
        </pc:spChg>
        <pc:spChg chg="mod">
          <ac:chgData name="Tobias" userId="e22c5dac61e0f43f" providerId="LiveId" clId="{731D6AB2-E88B-4E02-A905-4A4946476185}" dt="2020-03-25T18:15:35.214" v="2778" actId="1076"/>
          <ac:spMkLst>
            <pc:docMk/>
            <pc:sldMk cId="2894515726" sldId="306"/>
            <ac:spMk id="16" creationId="{53DD7B14-63A5-480F-8794-A4F47DEBCBEC}"/>
          </ac:spMkLst>
        </pc:spChg>
        <pc:spChg chg="del">
          <ac:chgData name="Tobias" userId="e22c5dac61e0f43f" providerId="LiveId" clId="{731D6AB2-E88B-4E02-A905-4A4946476185}" dt="2020-03-25T18:10:18.320" v="2687" actId="478"/>
          <ac:spMkLst>
            <pc:docMk/>
            <pc:sldMk cId="2894515726" sldId="306"/>
            <ac:spMk id="17" creationId="{CA2CE583-2228-41A8-9822-FB2DDB7C4EF2}"/>
          </ac:spMkLst>
        </pc:spChg>
        <pc:spChg chg="del">
          <ac:chgData name="Tobias" userId="e22c5dac61e0f43f" providerId="LiveId" clId="{731D6AB2-E88B-4E02-A905-4A4946476185}" dt="2020-03-26T08:56:21.040" v="4940" actId="478"/>
          <ac:spMkLst>
            <pc:docMk/>
            <pc:sldMk cId="2894515726" sldId="306"/>
            <ac:spMk id="18" creationId="{C7AC1D42-E68F-4F7B-88B4-9C58DF019317}"/>
          </ac:spMkLst>
        </pc:spChg>
        <pc:spChg chg="add del">
          <ac:chgData name="Tobias" userId="e22c5dac61e0f43f" providerId="LiveId" clId="{731D6AB2-E88B-4E02-A905-4A4946476185}" dt="2020-03-25T18:13:13.918" v="2760" actId="478"/>
          <ac:spMkLst>
            <pc:docMk/>
            <pc:sldMk cId="2894515726" sldId="306"/>
            <ac:spMk id="19" creationId="{9253621C-307A-4369-902A-5811139C91EC}"/>
          </ac:spMkLst>
        </pc:spChg>
        <pc:spChg chg="add mod">
          <ac:chgData name="Tobias" userId="e22c5dac61e0f43f" providerId="LiveId" clId="{731D6AB2-E88B-4E02-A905-4A4946476185}" dt="2020-03-25T18:17:26.893" v="2804" actId="1037"/>
          <ac:spMkLst>
            <pc:docMk/>
            <pc:sldMk cId="2894515726" sldId="306"/>
            <ac:spMk id="20" creationId="{61806FA3-9BB5-4B85-A525-4D7E9013695F}"/>
          </ac:spMkLst>
        </pc:spChg>
        <pc:spChg chg="del">
          <ac:chgData name="Tobias" userId="e22c5dac61e0f43f" providerId="LiveId" clId="{731D6AB2-E88B-4E02-A905-4A4946476185}" dt="2020-03-26T08:56:24.017" v="4941" actId="478"/>
          <ac:spMkLst>
            <pc:docMk/>
            <pc:sldMk cId="2894515726" sldId="306"/>
            <ac:spMk id="21" creationId="{2A5154AF-4545-4B62-8C42-A02CA2A48DD7}"/>
          </ac:spMkLst>
        </pc:spChg>
        <pc:spChg chg="mod">
          <ac:chgData name="Tobias" userId="e22c5dac61e0f43f" providerId="LiveId" clId="{731D6AB2-E88B-4E02-A905-4A4946476185}" dt="2020-03-25T18:15:51.633" v="2790" actId="1076"/>
          <ac:spMkLst>
            <pc:docMk/>
            <pc:sldMk cId="2894515726" sldId="306"/>
            <ac:spMk id="22" creationId="{86341D0F-D792-4CCB-AC72-7E0F7FF40866}"/>
          </ac:spMkLst>
        </pc:spChg>
        <pc:spChg chg="add del">
          <ac:chgData name="Tobias" userId="e22c5dac61e0f43f" providerId="LiveId" clId="{731D6AB2-E88B-4E02-A905-4A4946476185}" dt="2020-03-25T18:17:33.113" v="2805" actId="478"/>
          <ac:spMkLst>
            <pc:docMk/>
            <pc:sldMk cId="2894515726" sldId="306"/>
            <ac:spMk id="23" creationId="{5FCEEF67-0838-4C13-B469-57C151C8C51E}"/>
          </ac:spMkLst>
        </pc:spChg>
        <pc:spChg chg="add mod">
          <ac:chgData name="Tobias" userId="e22c5dac61e0f43f" providerId="LiveId" clId="{731D6AB2-E88B-4E02-A905-4A4946476185}" dt="2020-03-25T18:22:03.304" v="2819" actId="1076"/>
          <ac:spMkLst>
            <pc:docMk/>
            <pc:sldMk cId="2894515726" sldId="306"/>
            <ac:spMk id="24" creationId="{A5312887-3686-4A1F-B767-697A739BDBA8}"/>
          </ac:spMkLst>
        </pc:spChg>
      </pc:sldChg>
      <pc:sldChg chg="delSp modSp add del mod">
        <pc:chgData name="Tobias" userId="e22c5dac61e0f43f" providerId="LiveId" clId="{731D6AB2-E88B-4E02-A905-4A4946476185}" dt="2020-03-25T18:10:08.825" v="2685" actId="47"/>
        <pc:sldMkLst>
          <pc:docMk/>
          <pc:sldMk cId="4044041958" sldId="306"/>
        </pc:sldMkLst>
        <pc:spChg chg="mod">
          <ac:chgData name="Tobias" userId="e22c5dac61e0f43f" providerId="LiveId" clId="{731D6AB2-E88B-4E02-A905-4A4946476185}" dt="2020-03-25T18:09:21.080" v="2682" actId="14100"/>
          <ac:spMkLst>
            <pc:docMk/>
            <pc:sldMk cId="4044041958" sldId="306"/>
            <ac:spMk id="7" creationId="{C3850C93-BC16-414C-B943-A6E195F30D25}"/>
          </ac:spMkLst>
        </pc:spChg>
        <pc:spChg chg="del mod">
          <ac:chgData name="Tobias" userId="e22c5dac61e0f43f" providerId="LiveId" clId="{731D6AB2-E88B-4E02-A905-4A4946476185}" dt="2020-03-25T18:09:36.843" v="2683" actId="478"/>
          <ac:spMkLst>
            <pc:docMk/>
            <pc:sldMk cId="4044041958" sldId="306"/>
            <ac:spMk id="9" creationId="{71F93879-76B5-427F-8130-EA744253E59A}"/>
          </ac:spMkLst>
        </pc:spChg>
        <pc:spChg chg="mod">
          <ac:chgData name="Tobias" userId="e22c5dac61e0f43f" providerId="LiveId" clId="{731D6AB2-E88B-4E02-A905-4A4946476185}" dt="2020-03-25T18:09:43.174" v="2684" actId="14100"/>
          <ac:spMkLst>
            <pc:docMk/>
            <pc:sldMk cId="4044041958" sldId="306"/>
            <ac:spMk id="17" creationId="{CA2CE583-2228-41A8-9822-FB2DDB7C4EF2}"/>
          </ac:spMkLst>
        </pc:spChg>
      </pc:sldChg>
      <pc:sldChg chg="addSp delSp modSp add mod">
        <pc:chgData name="Tobias" userId="e22c5dac61e0f43f" providerId="LiveId" clId="{731D6AB2-E88B-4E02-A905-4A4946476185}" dt="2020-03-26T08:54:49.084" v="4935" actId="14826"/>
        <pc:sldMkLst>
          <pc:docMk/>
          <pc:sldMk cId="3715334196" sldId="307"/>
        </pc:sldMkLst>
        <pc:spChg chg="add del mod">
          <ac:chgData name="Tobias" userId="e22c5dac61e0f43f" providerId="LiveId" clId="{731D6AB2-E88B-4E02-A905-4A4946476185}" dt="2020-03-25T18:27:11.889" v="2900"/>
          <ac:spMkLst>
            <pc:docMk/>
            <pc:sldMk cId="3715334196" sldId="307"/>
            <ac:spMk id="3" creationId="{120CA01E-4B9B-4516-9E5D-FA86E9405F0C}"/>
          </ac:spMkLst>
        </pc:spChg>
        <pc:spChg chg="mod">
          <ac:chgData name="Tobias" userId="e22c5dac61e0f43f" providerId="LiveId" clId="{731D6AB2-E88B-4E02-A905-4A4946476185}" dt="2020-03-25T18:25:09.978" v="2892" actId="20577"/>
          <ac:spMkLst>
            <pc:docMk/>
            <pc:sldMk cId="3715334196" sldId="307"/>
            <ac:spMk id="9" creationId="{C88A68F8-3212-4293-B9BB-D339A21189DE}"/>
          </ac:spMkLst>
        </pc:spChg>
        <pc:spChg chg="mod">
          <ac:chgData name="Tobias" userId="e22c5dac61e0f43f" providerId="LiveId" clId="{731D6AB2-E88B-4E02-A905-4A4946476185}" dt="2020-03-25T18:47:13.685" v="3422" actId="14100"/>
          <ac:spMkLst>
            <pc:docMk/>
            <pc:sldMk cId="3715334196" sldId="307"/>
            <ac:spMk id="11" creationId="{3F5F4FF5-71C2-49BA-B318-13C215D56E06}"/>
          </ac:spMkLst>
        </pc:spChg>
        <pc:spChg chg="add mod">
          <ac:chgData name="Tobias" userId="e22c5dac61e0f43f" providerId="LiveId" clId="{731D6AB2-E88B-4E02-A905-4A4946476185}" dt="2020-03-25T19:13:50.446" v="3805" actId="1076"/>
          <ac:spMkLst>
            <pc:docMk/>
            <pc:sldMk cId="3715334196" sldId="307"/>
            <ac:spMk id="12" creationId="{EF04965D-7863-4355-9B2C-30E52464612D}"/>
          </ac:spMkLst>
        </pc:spChg>
        <pc:spChg chg="add del mod">
          <ac:chgData name="Tobias" userId="e22c5dac61e0f43f" providerId="LiveId" clId="{731D6AB2-E88B-4E02-A905-4A4946476185}" dt="2020-03-25T18:45:31.501" v="3371" actId="478"/>
          <ac:spMkLst>
            <pc:docMk/>
            <pc:sldMk cId="3715334196" sldId="307"/>
            <ac:spMk id="14" creationId="{5AC24BC7-8E96-40DD-A95D-207452690C9F}"/>
          </ac:spMkLst>
        </pc:spChg>
        <pc:spChg chg="add mod">
          <ac:chgData name="Tobias" userId="e22c5dac61e0f43f" providerId="LiveId" clId="{731D6AB2-E88B-4E02-A905-4A4946476185}" dt="2020-03-25T18:47:20.610" v="3424" actId="14100"/>
          <ac:spMkLst>
            <pc:docMk/>
            <pc:sldMk cId="3715334196" sldId="307"/>
            <ac:spMk id="15" creationId="{A6DFFAE7-14F3-4731-A38E-87757C3F0B69}"/>
          </ac:spMkLst>
        </pc:spChg>
        <pc:spChg chg="add mod">
          <ac:chgData name="Tobias" userId="e22c5dac61e0f43f" providerId="LiveId" clId="{731D6AB2-E88B-4E02-A905-4A4946476185}" dt="2020-03-25T19:13:28.053" v="3792"/>
          <ac:spMkLst>
            <pc:docMk/>
            <pc:sldMk cId="3715334196" sldId="307"/>
            <ac:spMk id="16" creationId="{BD766BC0-748C-427A-8482-7B8DDCC4679E}"/>
          </ac:spMkLst>
        </pc:spChg>
        <pc:spChg chg="add mod">
          <ac:chgData name="Tobias" userId="e22c5dac61e0f43f" providerId="LiveId" clId="{731D6AB2-E88B-4E02-A905-4A4946476185}" dt="2020-03-25T19:13:57.051" v="3807" actId="1076"/>
          <ac:spMkLst>
            <pc:docMk/>
            <pc:sldMk cId="3715334196" sldId="307"/>
            <ac:spMk id="18" creationId="{36BDFBE0-EE9F-41CB-9308-D31A48419004}"/>
          </ac:spMkLst>
        </pc:spChg>
        <pc:graphicFrameChg chg="del">
          <ac:chgData name="Tobias" userId="e22c5dac61e0f43f" providerId="LiveId" clId="{731D6AB2-E88B-4E02-A905-4A4946476185}" dt="2020-03-25T18:24:45.353" v="2886" actId="478"/>
          <ac:graphicFrameMkLst>
            <pc:docMk/>
            <pc:sldMk cId="3715334196" sldId="307"/>
            <ac:graphicFrameMk id="19" creationId="{58070F89-46B2-4EB1-B9FE-1C02355B5B78}"/>
          </ac:graphicFrameMkLst>
        </pc:graphicFrameChg>
        <pc:picChg chg="add del mod">
          <ac:chgData name="Tobias" userId="e22c5dac61e0f43f" providerId="LiveId" clId="{731D6AB2-E88B-4E02-A905-4A4946476185}" dt="2020-03-25T18:27:00.596" v="2899"/>
          <ac:picMkLst>
            <pc:docMk/>
            <pc:sldMk cId="3715334196" sldId="307"/>
            <ac:picMk id="7" creationId="{FCC6C515-176D-4562-AF40-B8CDA8BE6BAD}"/>
          </ac:picMkLst>
        </pc:picChg>
        <pc:picChg chg="add mod">
          <ac:chgData name="Tobias" userId="e22c5dac61e0f43f" providerId="LiveId" clId="{731D6AB2-E88B-4E02-A905-4A4946476185}" dt="2020-03-26T08:54:35.984" v="4934" actId="14826"/>
          <ac:picMkLst>
            <pc:docMk/>
            <pc:sldMk cId="3715334196" sldId="307"/>
            <ac:picMk id="10" creationId="{70458855-5D22-496C-BAAD-5D4FAEEB7F9B}"/>
          </ac:picMkLst>
        </pc:picChg>
        <pc:picChg chg="add mod">
          <ac:chgData name="Tobias" userId="e22c5dac61e0f43f" providerId="LiveId" clId="{731D6AB2-E88B-4E02-A905-4A4946476185}" dt="2020-03-26T08:54:49.084" v="4935" actId="14826"/>
          <ac:picMkLst>
            <pc:docMk/>
            <pc:sldMk cId="3715334196" sldId="307"/>
            <ac:picMk id="13" creationId="{2826CD0F-ADB4-43C4-94A3-C29A9960E360}"/>
          </ac:picMkLst>
        </pc:picChg>
      </pc:sldChg>
      <pc:sldChg chg="modSp add mod modAnim">
        <pc:chgData name="Tobias" userId="e22c5dac61e0f43f" providerId="LiveId" clId="{731D6AB2-E88B-4E02-A905-4A4946476185}" dt="2020-03-25T18:41:15.253" v="3305" actId="20577"/>
        <pc:sldMkLst>
          <pc:docMk/>
          <pc:sldMk cId="3360972863" sldId="308"/>
        </pc:sldMkLst>
        <pc:spChg chg="mod">
          <ac:chgData name="Tobias" userId="e22c5dac61e0f43f" providerId="LiveId" clId="{731D6AB2-E88B-4E02-A905-4A4946476185}" dt="2020-03-25T18:41:15.253" v="3305" actId="20577"/>
          <ac:spMkLst>
            <pc:docMk/>
            <pc:sldMk cId="3360972863" sldId="308"/>
            <ac:spMk id="8" creationId="{FE178A2C-9ADE-4234-A68A-1323D2FD8E5C}"/>
          </ac:spMkLst>
        </pc:spChg>
        <pc:spChg chg="mod">
          <ac:chgData name="Tobias" userId="e22c5dac61e0f43f" providerId="LiveId" clId="{731D6AB2-E88B-4E02-A905-4A4946476185}" dt="2020-03-25T18:40:06.418" v="3299" actId="20577"/>
          <ac:spMkLst>
            <pc:docMk/>
            <pc:sldMk cId="3360972863" sldId="308"/>
            <ac:spMk id="9" creationId="{CC4C259B-95AA-4F12-BF7B-F6DAC2D2F406}"/>
          </ac:spMkLst>
        </pc:spChg>
        <pc:spChg chg="mod">
          <ac:chgData name="Tobias" userId="e22c5dac61e0f43f" providerId="LiveId" clId="{731D6AB2-E88B-4E02-A905-4A4946476185}" dt="2020-03-25T18:29:33.556" v="2952"/>
          <ac:spMkLst>
            <pc:docMk/>
            <pc:sldMk cId="3360972863" sldId="308"/>
            <ac:spMk id="16" creationId="{3D03C716-AEC6-4870-A459-680B59A85A52}"/>
          </ac:spMkLst>
        </pc:spChg>
        <pc:spChg chg="mod">
          <ac:chgData name="Tobias" userId="e22c5dac61e0f43f" providerId="LiveId" clId="{731D6AB2-E88B-4E02-A905-4A4946476185}" dt="2020-03-25T18:32:38.485" v="3129" actId="20577"/>
          <ac:spMkLst>
            <pc:docMk/>
            <pc:sldMk cId="3360972863" sldId="308"/>
            <ac:spMk id="17" creationId="{04A2E8F3-90B4-40C6-A0B2-BBD7026834DA}"/>
          </ac:spMkLst>
        </pc:spChg>
        <pc:spChg chg="mod">
          <ac:chgData name="Tobias" userId="e22c5dac61e0f43f" providerId="LiveId" clId="{731D6AB2-E88B-4E02-A905-4A4946476185}" dt="2020-03-25T18:29:39.536" v="2955" actId="20577"/>
          <ac:spMkLst>
            <pc:docMk/>
            <pc:sldMk cId="3360972863" sldId="308"/>
            <ac:spMk id="18" creationId="{EB4DEE0C-FEC9-4942-9274-505D13E19028}"/>
          </ac:spMkLst>
        </pc:spChg>
      </pc:sldChg>
      <pc:sldChg chg="addSp delSp modSp add mod">
        <pc:chgData name="Tobias" userId="e22c5dac61e0f43f" providerId="LiveId" clId="{731D6AB2-E88B-4E02-A905-4A4946476185}" dt="2020-03-26T08:55:09.714" v="4936" actId="14826"/>
        <pc:sldMkLst>
          <pc:docMk/>
          <pc:sldMk cId="1350138632" sldId="309"/>
        </pc:sldMkLst>
        <pc:spChg chg="mod">
          <ac:chgData name="Tobias" userId="e22c5dac61e0f43f" providerId="LiveId" clId="{731D6AB2-E88B-4E02-A905-4A4946476185}" dt="2020-03-25T18:51:56.066" v="3444" actId="20577"/>
          <ac:spMkLst>
            <pc:docMk/>
            <pc:sldMk cId="1350138632" sldId="309"/>
            <ac:spMk id="7" creationId="{F121C2F3-A156-4329-9992-D1DA05940DB2}"/>
          </ac:spMkLst>
        </pc:spChg>
        <pc:spChg chg="mod">
          <ac:chgData name="Tobias" userId="e22c5dac61e0f43f" providerId="LiveId" clId="{731D6AB2-E88B-4E02-A905-4A4946476185}" dt="2020-03-25T19:00:15.843" v="3722" actId="20577"/>
          <ac:spMkLst>
            <pc:docMk/>
            <pc:sldMk cId="1350138632" sldId="309"/>
            <ac:spMk id="9" creationId="{64139F5A-776D-4055-A223-07C505154B19}"/>
          </ac:spMkLst>
        </pc:spChg>
        <pc:spChg chg="del">
          <ac:chgData name="Tobias" userId="e22c5dac61e0f43f" providerId="LiveId" clId="{731D6AB2-E88B-4E02-A905-4A4946476185}" dt="2020-03-25T18:59:30.254" v="3696"/>
          <ac:spMkLst>
            <pc:docMk/>
            <pc:sldMk cId="1350138632" sldId="309"/>
            <ac:spMk id="12" creationId="{C4BC307F-A043-4BDD-992D-0C7D041C981E}"/>
          </ac:spMkLst>
        </pc:spChg>
        <pc:spChg chg="mod">
          <ac:chgData name="Tobias" userId="e22c5dac61e0f43f" providerId="LiveId" clId="{731D6AB2-E88B-4E02-A905-4A4946476185}" dt="2020-03-25T18:59:00.667" v="3695" actId="20577"/>
          <ac:spMkLst>
            <pc:docMk/>
            <pc:sldMk cId="1350138632" sldId="309"/>
            <ac:spMk id="15" creationId="{165247FA-9822-48CD-97FD-D44E98EF6EF3}"/>
          </ac:spMkLst>
        </pc:spChg>
        <pc:picChg chg="add mod">
          <ac:chgData name="Tobias" userId="e22c5dac61e0f43f" providerId="LiveId" clId="{731D6AB2-E88B-4E02-A905-4A4946476185}" dt="2020-03-26T08:55:09.714" v="4936" actId="14826"/>
          <ac:picMkLst>
            <pc:docMk/>
            <pc:sldMk cId="1350138632" sldId="309"/>
            <ac:picMk id="5" creationId="{BDEF7B41-04CD-4200-B916-85B17E5DD0E0}"/>
          </ac:picMkLst>
        </pc:picChg>
      </pc:sldChg>
      <pc:sldChg chg="delSp modSp add mod">
        <pc:chgData name="Tobias" userId="e22c5dac61e0f43f" providerId="LiveId" clId="{731D6AB2-E88B-4E02-A905-4A4946476185}" dt="2020-03-26T08:55:43.142" v="4938" actId="14826"/>
        <pc:sldMkLst>
          <pc:docMk/>
          <pc:sldMk cId="1886961896" sldId="310"/>
        </pc:sldMkLst>
        <pc:spChg chg="mod">
          <ac:chgData name="Tobias" userId="e22c5dac61e0f43f" providerId="LiveId" clId="{731D6AB2-E88B-4E02-A905-4A4946476185}" dt="2020-03-25T19:01:00.630" v="3734" actId="20577"/>
          <ac:spMkLst>
            <pc:docMk/>
            <pc:sldMk cId="1886961896" sldId="310"/>
            <ac:spMk id="9" creationId="{C88A68F8-3212-4293-B9BB-D339A21189DE}"/>
          </ac:spMkLst>
        </pc:spChg>
        <pc:spChg chg="mod">
          <ac:chgData name="Tobias" userId="e22c5dac61e0f43f" providerId="LiveId" clId="{731D6AB2-E88B-4E02-A905-4A4946476185}" dt="2020-03-25T19:02:11.160" v="3760" actId="14100"/>
          <ac:spMkLst>
            <pc:docMk/>
            <pc:sldMk cId="1886961896" sldId="310"/>
            <ac:spMk id="11" creationId="{3F5F4FF5-71C2-49BA-B318-13C215D56E06}"/>
          </ac:spMkLst>
        </pc:spChg>
        <pc:spChg chg="mod">
          <ac:chgData name="Tobias" userId="e22c5dac61e0f43f" providerId="LiveId" clId="{731D6AB2-E88B-4E02-A905-4A4946476185}" dt="2020-03-25T19:03:53.779" v="3780" actId="14100"/>
          <ac:spMkLst>
            <pc:docMk/>
            <pc:sldMk cId="1886961896" sldId="310"/>
            <ac:spMk id="15" creationId="{A6DFFAE7-14F3-4731-A38E-87757C3F0B69}"/>
          </ac:spMkLst>
        </pc:spChg>
        <pc:spChg chg="del">
          <ac:chgData name="Tobias" userId="e22c5dac61e0f43f" providerId="LiveId" clId="{731D6AB2-E88B-4E02-A905-4A4946476185}" dt="2020-03-25T19:01:12.212" v="3735" actId="478"/>
          <ac:spMkLst>
            <pc:docMk/>
            <pc:sldMk cId="1886961896" sldId="310"/>
            <ac:spMk id="16" creationId="{BD766BC0-748C-427A-8482-7B8DDCC4679E}"/>
          </ac:spMkLst>
        </pc:spChg>
        <pc:picChg chg="mod">
          <ac:chgData name="Tobias" userId="e22c5dac61e0f43f" providerId="LiveId" clId="{731D6AB2-E88B-4E02-A905-4A4946476185}" dt="2020-03-26T08:55:29.360" v="4937" actId="14826"/>
          <ac:picMkLst>
            <pc:docMk/>
            <pc:sldMk cId="1886961896" sldId="310"/>
            <ac:picMk id="10" creationId="{70458855-5D22-496C-BAAD-5D4FAEEB7F9B}"/>
          </ac:picMkLst>
        </pc:picChg>
        <pc:picChg chg="mod">
          <ac:chgData name="Tobias" userId="e22c5dac61e0f43f" providerId="LiveId" clId="{731D6AB2-E88B-4E02-A905-4A4946476185}" dt="2020-03-26T08:55:43.142" v="4938" actId="14826"/>
          <ac:picMkLst>
            <pc:docMk/>
            <pc:sldMk cId="1886961896" sldId="310"/>
            <ac:picMk id="13" creationId="{2826CD0F-ADB4-43C4-94A3-C29A9960E360}"/>
          </ac:picMkLst>
        </pc:picChg>
      </pc:sldChg>
      <pc:sldChg chg="add del">
        <pc:chgData name="Tobias" userId="e22c5dac61e0f43f" providerId="LiveId" clId="{731D6AB2-E88B-4E02-A905-4A4946476185}" dt="2020-03-25T19:23:14.850" v="4181" actId="47"/>
        <pc:sldMkLst>
          <pc:docMk/>
          <pc:sldMk cId="1938274489" sldId="311"/>
        </pc:sldMkLst>
      </pc:sldChg>
      <pc:sldChg chg="modSp add mod modAnim">
        <pc:chgData name="Tobias" userId="e22c5dac61e0f43f" providerId="LiveId" clId="{731D6AB2-E88B-4E02-A905-4A4946476185}" dt="2020-03-26T08:56:45.130" v="4942" actId="14826"/>
        <pc:sldMkLst>
          <pc:docMk/>
          <pc:sldMk cId="2539506532" sldId="312"/>
        </pc:sldMkLst>
        <pc:spChg chg="mod">
          <ac:chgData name="Tobias" userId="e22c5dac61e0f43f" providerId="LiveId" clId="{731D6AB2-E88B-4E02-A905-4A4946476185}" dt="2020-03-25T19:14:42.139" v="3815" actId="20577"/>
          <ac:spMkLst>
            <pc:docMk/>
            <pc:sldMk cId="2539506532" sldId="312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5T19:15:48.011" v="3822" actId="20577"/>
          <ac:spMkLst>
            <pc:docMk/>
            <pc:sldMk cId="2539506532" sldId="312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5T19:16:26.103" v="3861" actId="113"/>
          <ac:spMkLst>
            <pc:docMk/>
            <pc:sldMk cId="2539506532" sldId="312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6:45.130" v="4942" actId="14826"/>
          <ac:picMkLst>
            <pc:docMk/>
            <pc:sldMk cId="2539506532" sldId="312"/>
            <ac:picMk id="3" creationId="{1A846F69-6478-4962-8695-A89197097692}"/>
          </ac:picMkLst>
        </pc:picChg>
      </pc:sldChg>
      <pc:sldChg chg="modSp add mod modAnim">
        <pc:chgData name="Tobias" userId="e22c5dac61e0f43f" providerId="LiveId" clId="{731D6AB2-E88B-4E02-A905-4A4946476185}" dt="2020-03-26T08:57:17.721" v="4943" actId="14826"/>
        <pc:sldMkLst>
          <pc:docMk/>
          <pc:sldMk cId="1816438315" sldId="313"/>
        </pc:sldMkLst>
        <pc:spChg chg="mod">
          <ac:chgData name="Tobias" userId="e22c5dac61e0f43f" providerId="LiveId" clId="{731D6AB2-E88B-4E02-A905-4A4946476185}" dt="2020-03-25T19:16:35.285" v="3868" actId="20577"/>
          <ac:spMkLst>
            <pc:docMk/>
            <pc:sldMk cId="1816438315" sldId="313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5T19:20:48.974" v="4037" actId="20577"/>
          <ac:spMkLst>
            <pc:docMk/>
            <pc:sldMk cId="1816438315" sldId="313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5T19:19:06.203" v="4018" actId="20577"/>
          <ac:spMkLst>
            <pc:docMk/>
            <pc:sldMk cId="1816438315" sldId="313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7:17.721" v="4943" actId="14826"/>
          <ac:picMkLst>
            <pc:docMk/>
            <pc:sldMk cId="1816438315" sldId="313"/>
            <ac:picMk id="3" creationId="{1A846F69-6478-4962-8695-A89197097692}"/>
          </ac:picMkLst>
        </pc:picChg>
      </pc:sldChg>
      <pc:sldChg chg="modSp add del mod modAnim">
        <pc:chgData name="Tobias" userId="e22c5dac61e0f43f" providerId="LiveId" clId="{731D6AB2-E88B-4E02-A905-4A4946476185}" dt="2020-03-26T08:57:35.384" v="4944" actId="14826"/>
        <pc:sldMkLst>
          <pc:docMk/>
          <pc:sldMk cId="3730164365" sldId="314"/>
        </pc:sldMkLst>
        <pc:spChg chg="mod">
          <ac:chgData name="Tobias" userId="e22c5dac61e0f43f" providerId="LiveId" clId="{731D6AB2-E88B-4E02-A905-4A4946476185}" dt="2020-03-25T19:19:22.687" v="4025" actId="20577"/>
          <ac:spMkLst>
            <pc:docMk/>
            <pc:sldMk cId="3730164365" sldId="314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5T19:22:36.962" v="4178" actId="20577"/>
          <ac:spMkLst>
            <pc:docMk/>
            <pc:sldMk cId="3730164365" sldId="314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7:35.384" v="4944" actId="14826"/>
          <ac:picMkLst>
            <pc:docMk/>
            <pc:sldMk cId="3730164365" sldId="314"/>
            <ac:picMk id="3" creationId="{1A846F69-6478-4962-8695-A89197097692}"/>
          </ac:picMkLst>
        </pc:picChg>
      </pc:sldChg>
      <pc:sldChg chg="modSp add mod modAnim">
        <pc:chgData name="Tobias" userId="e22c5dac61e0f43f" providerId="LiveId" clId="{731D6AB2-E88B-4E02-A905-4A4946476185}" dt="2020-03-25T19:26:44.772" v="4342" actId="20577"/>
        <pc:sldMkLst>
          <pc:docMk/>
          <pc:sldMk cId="20125720" sldId="315"/>
        </pc:sldMkLst>
        <pc:spChg chg="mod">
          <ac:chgData name="Tobias" userId="e22c5dac61e0f43f" providerId="LiveId" clId="{731D6AB2-E88B-4E02-A905-4A4946476185}" dt="2020-03-25T19:23:51.371" v="4196" actId="20577"/>
          <ac:spMkLst>
            <pc:docMk/>
            <pc:sldMk cId="20125720" sldId="315"/>
            <ac:spMk id="8" creationId="{3148F4CF-1E22-44F7-A6C3-46F99A945E99}"/>
          </ac:spMkLst>
        </pc:spChg>
        <pc:spChg chg="mod">
          <ac:chgData name="Tobias" userId="e22c5dac61e0f43f" providerId="LiveId" clId="{731D6AB2-E88B-4E02-A905-4A4946476185}" dt="2020-03-25T19:24:04.912" v="4214" actId="20577"/>
          <ac:spMkLst>
            <pc:docMk/>
            <pc:sldMk cId="20125720" sldId="315"/>
            <ac:spMk id="9" creationId="{C1EB1040-6BAA-4F7B-B8A1-041AE96DB46C}"/>
          </ac:spMkLst>
        </pc:spChg>
        <pc:spChg chg="mod">
          <ac:chgData name="Tobias" userId="e22c5dac61e0f43f" providerId="LiveId" clId="{731D6AB2-E88B-4E02-A905-4A4946476185}" dt="2020-03-25T19:26:44.772" v="4342" actId="20577"/>
          <ac:spMkLst>
            <pc:docMk/>
            <pc:sldMk cId="20125720" sldId="315"/>
            <ac:spMk id="10" creationId="{D27D7A95-98B9-4161-8AC2-FC6397C2EB3C}"/>
          </ac:spMkLst>
        </pc:spChg>
      </pc:sldChg>
      <pc:sldChg chg="addSp delSp modSp add mod modAnim">
        <pc:chgData name="Tobias" userId="e22c5dac61e0f43f" providerId="LiveId" clId="{731D6AB2-E88B-4E02-A905-4A4946476185}" dt="2020-03-25T19:50:48.834" v="4616" actId="1076"/>
        <pc:sldMkLst>
          <pc:docMk/>
          <pc:sldMk cId="3750802448" sldId="316"/>
        </pc:sldMkLst>
        <pc:spChg chg="mod">
          <ac:chgData name="Tobias" userId="e22c5dac61e0f43f" providerId="LiveId" clId="{731D6AB2-E88B-4E02-A905-4A4946476185}" dt="2020-03-25T19:27:48.361" v="4366" actId="14100"/>
          <ac:spMkLst>
            <pc:docMk/>
            <pc:sldMk cId="3750802448" sldId="316"/>
            <ac:spMk id="8" creationId="{3148F4CF-1E22-44F7-A6C3-46F99A945E99}"/>
          </ac:spMkLst>
        </pc:spChg>
        <pc:spChg chg="mod">
          <ac:chgData name="Tobias" userId="e22c5dac61e0f43f" providerId="LiveId" clId="{731D6AB2-E88B-4E02-A905-4A4946476185}" dt="2020-03-25T19:30:15.891" v="4367"/>
          <ac:spMkLst>
            <pc:docMk/>
            <pc:sldMk cId="3750802448" sldId="316"/>
            <ac:spMk id="9" creationId="{C1EB1040-6BAA-4F7B-B8A1-041AE96DB46C}"/>
          </ac:spMkLst>
        </pc:spChg>
        <pc:spChg chg="mod">
          <ac:chgData name="Tobias" userId="e22c5dac61e0f43f" providerId="LiveId" clId="{731D6AB2-E88B-4E02-A905-4A4946476185}" dt="2020-03-25T19:49:59.448" v="4606" actId="20577"/>
          <ac:spMkLst>
            <pc:docMk/>
            <pc:sldMk cId="3750802448" sldId="316"/>
            <ac:spMk id="10" creationId="{D27D7A95-98B9-4161-8AC2-FC6397C2EB3C}"/>
          </ac:spMkLst>
        </pc:spChg>
        <pc:picChg chg="add del mod">
          <ac:chgData name="Tobias" userId="e22c5dac61e0f43f" providerId="LiveId" clId="{731D6AB2-E88B-4E02-A905-4A4946476185}" dt="2020-03-25T19:43:04.050" v="4586" actId="478"/>
          <ac:picMkLst>
            <pc:docMk/>
            <pc:sldMk cId="3750802448" sldId="316"/>
            <ac:picMk id="5" creationId="{85F15A32-A2B6-4027-AF84-406867CE9602}"/>
          </ac:picMkLst>
        </pc:picChg>
        <pc:picChg chg="add mod">
          <ac:chgData name="Tobias" userId="e22c5dac61e0f43f" providerId="LiveId" clId="{731D6AB2-E88B-4E02-A905-4A4946476185}" dt="2020-03-25T19:50:35.652" v="4615" actId="1076"/>
          <ac:picMkLst>
            <pc:docMk/>
            <pc:sldMk cId="3750802448" sldId="316"/>
            <ac:picMk id="3074" creationId="{060F0A59-C474-4433-AE1E-81DF065C9FD4}"/>
          </ac:picMkLst>
        </pc:picChg>
        <pc:picChg chg="add mod">
          <ac:chgData name="Tobias" userId="e22c5dac61e0f43f" providerId="LiveId" clId="{731D6AB2-E88B-4E02-A905-4A4946476185}" dt="2020-03-25T19:50:48.834" v="4616" actId="1076"/>
          <ac:picMkLst>
            <pc:docMk/>
            <pc:sldMk cId="3750802448" sldId="316"/>
            <ac:picMk id="3076" creationId="{04F63F20-9C39-4281-91A8-9B608ED1B68A}"/>
          </ac:picMkLst>
        </pc:picChg>
      </pc:sldChg>
      <pc:sldChg chg="addSp delSp modSp add mod modAnim">
        <pc:chgData name="Tobias" userId="e22c5dac61e0f43f" providerId="LiveId" clId="{731D6AB2-E88B-4E02-A905-4A4946476185}" dt="2020-03-25T19:39:50.160" v="4581" actId="478"/>
        <pc:sldMkLst>
          <pc:docMk/>
          <pc:sldMk cId="2712410210" sldId="317"/>
        </pc:sldMkLst>
        <pc:spChg chg="add del mod">
          <ac:chgData name="Tobias" userId="e22c5dac61e0f43f" providerId="LiveId" clId="{731D6AB2-E88B-4E02-A905-4A4946476185}" dt="2020-03-25T19:39:50.160" v="4581" actId="478"/>
          <ac:spMkLst>
            <pc:docMk/>
            <pc:sldMk cId="2712410210" sldId="317"/>
            <ac:spMk id="2" creationId="{19C6604B-1A4B-409E-B790-2E4F31B9D9B6}"/>
          </ac:spMkLst>
        </pc:spChg>
        <pc:spChg chg="mod">
          <ac:chgData name="Tobias" userId="e22c5dac61e0f43f" providerId="LiveId" clId="{731D6AB2-E88B-4E02-A905-4A4946476185}" dt="2020-03-25T19:39:41.985" v="4579" actId="20577"/>
          <ac:spMkLst>
            <pc:docMk/>
            <pc:sldMk cId="2712410210" sldId="317"/>
            <ac:spMk id="8" creationId="{3148F4CF-1E22-44F7-A6C3-46F99A945E99}"/>
          </ac:spMkLst>
        </pc:spChg>
        <pc:spChg chg="del mod">
          <ac:chgData name="Tobias" userId="e22c5dac61e0f43f" providerId="LiveId" clId="{731D6AB2-E88B-4E02-A905-4A4946476185}" dt="2020-03-25T19:39:47.824" v="4580" actId="478"/>
          <ac:spMkLst>
            <pc:docMk/>
            <pc:sldMk cId="2712410210" sldId="317"/>
            <ac:spMk id="9" creationId="{C1EB1040-6BAA-4F7B-B8A1-041AE96DB46C}"/>
          </ac:spMkLst>
        </pc:spChg>
        <pc:spChg chg="mod">
          <ac:chgData name="Tobias" userId="e22c5dac61e0f43f" providerId="LiveId" clId="{731D6AB2-E88B-4E02-A905-4A4946476185}" dt="2020-03-25T19:39:04.778" v="4568" actId="20577"/>
          <ac:spMkLst>
            <pc:docMk/>
            <pc:sldMk cId="2712410210" sldId="317"/>
            <ac:spMk id="10" creationId="{D27D7A95-98B9-4161-8AC2-FC6397C2EB3C}"/>
          </ac:spMkLst>
        </pc:spChg>
      </pc:sldChg>
      <pc:sldChg chg="modSp add mod modAnim">
        <pc:chgData name="Tobias" userId="e22c5dac61e0f43f" providerId="LiveId" clId="{731D6AB2-E88B-4E02-A905-4A4946476185}" dt="2020-03-26T08:56:11.797" v="4939" actId="14826"/>
        <pc:sldMkLst>
          <pc:docMk/>
          <pc:sldMk cId="3216406700" sldId="318"/>
        </pc:sldMkLst>
        <pc:spChg chg="mod">
          <ac:chgData name="Tobias" userId="e22c5dac61e0f43f" providerId="LiveId" clId="{731D6AB2-E88B-4E02-A905-4A4946476185}" dt="2020-03-26T08:40:21.003" v="4632" actId="20577"/>
          <ac:spMkLst>
            <pc:docMk/>
            <pc:sldMk cId="3216406700" sldId="318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6T08:40:57.489" v="4687" actId="20577"/>
          <ac:spMkLst>
            <pc:docMk/>
            <pc:sldMk cId="3216406700" sldId="318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6T08:43:59.940" v="4889" actId="20577"/>
          <ac:spMkLst>
            <pc:docMk/>
            <pc:sldMk cId="3216406700" sldId="318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6:11.797" v="4939" actId="14826"/>
          <ac:picMkLst>
            <pc:docMk/>
            <pc:sldMk cId="3216406700" sldId="318"/>
            <ac:picMk id="3" creationId="{1A846F69-6478-4962-8695-A89197097692}"/>
          </ac:picMkLst>
        </pc:picChg>
      </pc:sldChg>
      <pc:sldChg chg="modSp add mod modAnim">
        <pc:chgData name="Tobias" userId="e22c5dac61e0f43f" providerId="LiveId" clId="{731D6AB2-E88B-4E02-A905-4A4946476185}" dt="2020-03-26T09:31:28.703" v="5254"/>
        <pc:sldMkLst>
          <pc:docMk/>
          <pc:sldMk cId="3258117068" sldId="319"/>
        </pc:sldMkLst>
        <pc:spChg chg="mod">
          <ac:chgData name="Tobias" userId="e22c5dac61e0f43f" providerId="LiveId" clId="{731D6AB2-E88B-4E02-A905-4A4946476185}" dt="2020-03-26T09:00:31.977" v="5053" actId="20577"/>
          <ac:spMkLst>
            <pc:docMk/>
            <pc:sldMk cId="3258117068" sldId="319"/>
            <ac:spMk id="9" creationId="{C5F48D3B-B520-46C4-B47A-81260F2D180C}"/>
          </ac:spMkLst>
        </pc:spChg>
        <pc:spChg chg="mod">
          <ac:chgData name="Tobias" userId="e22c5dac61e0f43f" providerId="LiveId" clId="{731D6AB2-E88B-4E02-A905-4A4946476185}" dt="2020-03-26T09:00:25.771" v="5046" actId="20577"/>
          <ac:spMkLst>
            <pc:docMk/>
            <pc:sldMk cId="3258117068" sldId="319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6T09:00:37.240" v="5054" actId="113"/>
          <ac:spMkLst>
            <pc:docMk/>
            <pc:sldMk cId="3258117068" sldId="319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8:58:28.787" v="4946" actId="14826"/>
          <ac:picMkLst>
            <pc:docMk/>
            <pc:sldMk cId="3258117068" sldId="319"/>
            <ac:picMk id="3" creationId="{1A846F69-6478-4962-8695-A89197097692}"/>
          </ac:picMkLst>
        </pc:picChg>
      </pc:sldChg>
      <pc:sldChg chg="modSp add mod modAnim">
        <pc:chgData name="Tobias" userId="e22c5dac61e0f43f" providerId="LiveId" clId="{731D6AB2-E88B-4E02-A905-4A4946476185}" dt="2020-03-26T09:03:59.769" v="5158" actId="20577"/>
        <pc:sldMkLst>
          <pc:docMk/>
          <pc:sldMk cId="2010450857" sldId="320"/>
        </pc:sldMkLst>
        <pc:spChg chg="mod">
          <ac:chgData name="Tobias" userId="e22c5dac61e0f43f" providerId="LiveId" clId="{731D6AB2-E88B-4E02-A905-4A4946476185}" dt="2020-03-26T09:03:59.769" v="5158" actId="20577"/>
          <ac:spMkLst>
            <pc:docMk/>
            <pc:sldMk cId="2010450857" sldId="320"/>
            <ac:spMk id="10" creationId="{5F7894B0-071F-43D6-A776-23F139F5BF5A}"/>
          </ac:spMkLst>
        </pc:spChg>
        <pc:spChg chg="mod">
          <ac:chgData name="Tobias" userId="e22c5dac61e0f43f" providerId="LiveId" clId="{731D6AB2-E88B-4E02-A905-4A4946476185}" dt="2020-03-26T09:03:08.871" v="5150" actId="20577"/>
          <ac:spMkLst>
            <pc:docMk/>
            <pc:sldMk cId="2010450857" sldId="320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9:01:46.849" v="5057" actId="14826"/>
          <ac:picMkLst>
            <pc:docMk/>
            <pc:sldMk cId="2010450857" sldId="320"/>
            <ac:picMk id="3" creationId="{1A846F69-6478-4962-8695-A89197097692}"/>
          </ac:picMkLst>
        </pc:picChg>
      </pc:sldChg>
      <pc:sldChg chg="delSp modSp add mod delAnim modAnim">
        <pc:chgData name="Tobias" userId="e22c5dac61e0f43f" providerId="LiveId" clId="{731D6AB2-E88B-4E02-A905-4A4946476185}" dt="2020-03-26T09:33:52.560" v="5255"/>
        <pc:sldMkLst>
          <pc:docMk/>
          <pc:sldMk cId="1947895891" sldId="321"/>
        </pc:sldMkLst>
        <pc:spChg chg="del">
          <ac:chgData name="Tobias" userId="e22c5dac61e0f43f" providerId="LiveId" clId="{731D6AB2-E88B-4E02-A905-4A4946476185}" dt="2020-03-26T09:03:42.818" v="5153" actId="478"/>
          <ac:spMkLst>
            <pc:docMk/>
            <pc:sldMk cId="1947895891" sldId="321"/>
            <ac:spMk id="8" creationId="{82E05A01-F96D-4554-8ED5-59D267DBFC68}"/>
          </ac:spMkLst>
        </pc:spChg>
        <pc:spChg chg="mod">
          <ac:chgData name="Tobias" userId="e22c5dac61e0f43f" providerId="LiveId" clId="{731D6AB2-E88B-4E02-A905-4A4946476185}" dt="2020-03-26T09:05:05.584" v="5250"/>
          <ac:spMkLst>
            <pc:docMk/>
            <pc:sldMk cId="1947895891" sldId="321"/>
            <ac:spMk id="14" creationId="{BB6386B5-4688-4220-B1A2-4EEEC59AA48D}"/>
          </ac:spMkLst>
        </pc:spChg>
        <pc:picChg chg="mod">
          <ac:chgData name="Tobias" userId="e22c5dac61e0f43f" providerId="LiveId" clId="{731D6AB2-E88B-4E02-A905-4A4946476185}" dt="2020-03-26T09:03:39.481" v="5152" actId="14826"/>
          <ac:picMkLst>
            <pc:docMk/>
            <pc:sldMk cId="1947895891" sldId="321"/>
            <ac:picMk id="3" creationId="{1A846F69-6478-4962-8695-A891970976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29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53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513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3696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271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0890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829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072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2917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068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356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4378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850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836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03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670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273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731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482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082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9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06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9582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458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2325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533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873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732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BCBAD4-CDF6-43FE-8861-A06D0882730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43762DC1-C2FD-42CE-AFEB-715EE62A1F3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76098270-8824-46AE-A5C5-CD99A62A1C4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Holder 3">
              <a:extLst>
                <a:ext uri="{FF2B5EF4-FFF2-40B4-BE49-F238E27FC236}">
                  <a16:creationId xmlns:a16="http://schemas.microsoft.com/office/drawing/2014/main" id="{3299EB9C-AF93-46B9-874F-99C450B3EDD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4A50CB4E-A2BD-42A4-89AF-00FBAF42ED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5C16EB5-4461-4758-A5F1-9FCFC409D904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4F2F414-99B5-4842-AE69-123A75660DF4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AE2AF92-0F47-4975-97EE-AD59D0F4352B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9DDEE01-97C2-45BB-8AA5-588FD5885C5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 dirty="0"/>
            </a:p>
          </p:txBody>
        </p:sp>
      </p:grpSp>
      <p:sp>
        <p:nvSpPr>
          <p:cNvPr id="28" name="Datumsplatzhalter 3">
            <a:extLst>
              <a:ext uri="{FF2B5EF4-FFF2-40B4-BE49-F238E27FC236}">
                <a16:creationId xmlns:a16="http://schemas.microsoft.com/office/drawing/2014/main" id="{B9C2E3E9-74C5-4BA8-96B4-0798E93E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, gross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30E0540-8401-4306-9BF6-492F808884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524BA3A-5E5B-4B9E-872F-9D551BF90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5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B84DD4AE-7842-411B-B7CF-80BB2ECD2D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744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n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F3492897-1306-4B56-ABBF-BECC42C3F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5EF241F-A27F-4745-A9E0-F1A18E6D5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6859166-82E3-4ADA-A7AC-E590A723D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D4CE321-A941-4440-9880-327F96B667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E4C94B29-D663-4D46-BC85-1EE4E8715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4050" y="1088384"/>
            <a:ext cx="415845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F7C652DC-A5C6-48EB-A305-6D10BD956A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91EEF65-5B2F-4153-B72A-8188920387E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7F2B589E-3839-4C3B-92E1-F293A76DB3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8DC76EE0-F751-40CD-B7DB-DC698896789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Holder 3">
              <a:extLst>
                <a:ext uri="{FF2B5EF4-FFF2-40B4-BE49-F238E27FC236}">
                  <a16:creationId xmlns:a16="http://schemas.microsoft.com/office/drawing/2014/main" id="{5DFAD467-705A-4EBF-B0CD-82975D99AB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8AC3E5BE-9275-472F-AEB2-C4DA849B9A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A45B3C2-1CA4-47B2-9CD9-00EEF9D615AF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3243C064-66AF-4F89-A61C-8EAA80446B16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E875C2F-2AC0-45DD-9626-129486821205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F1F040A-4C25-4A9B-91CF-4997C0E3FA2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2D8BA4BA-FB64-43C5-A66D-4FDB44EE8E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5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0932BE4D-D3DC-4293-B6F8-AD2578029F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5578" y="1088384"/>
            <a:ext cx="3996929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C91C6619-4CF7-49A7-802B-6AF7FF4914DA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455B36EC-528F-4E97-93BF-21959E6FD9B9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91D309B1-63F8-4AB2-8EB2-1CAEF4C839A6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A36242A3-7F74-4857-8FF1-ADD22CCD327C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373027A2-4C51-4E71-A123-42FB987BF2B4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A909C168-98E6-4FA2-8D75-923A389A4E9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9A3716B3-558A-427F-BA0B-829497FC888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F8470D77-D85D-4975-9A60-9CE2E8808B2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BCF37C2F-5134-4162-BE90-58DA31D2F78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0B310A5-C7B4-461B-A746-BE06FBD16D5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41295C12-5E33-43EE-8872-7957A8D8536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0" name="Grafik 9">
              <a:extLst>
                <a:ext uri="{FF2B5EF4-FFF2-40B4-BE49-F238E27FC236}">
                  <a16:creationId xmlns:a16="http://schemas.microsoft.com/office/drawing/2014/main" id="{3A5FF387-F0B6-477E-998D-234DECE1DB1B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E518397-1522-4A04-B6ED-00F9007F357A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10063F5E-0004-4BCF-97BF-1F768B2194CF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1A6F300E-3CC4-4B75-80D8-A919F613F4A3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2" name="Grafik 9">
              <a:extLst>
                <a:ext uri="{FF2B5EF4-FFF2-40B4-BE49-F238E27FC236}">
                  <a16:creationId xmlns:a16="http://schemas.microsoft.com/office/drawing/2014/main" id="{04AC514E-52CF-4856-ADD0-332C339C4D48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546461AE-92FF-428D-A949-FB0BA0C40486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965C189-A801-452A-859F-28368D6503E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B42D9CC-533D-471D-AE03-C7814754949F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1CA820B0-ACB2-443B-BBD2-E5DA3D05A48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958C57C2-4634-4F2D-AAFF-837FFB064E0F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0" name="Grafik 9">
              <a:extLst>
                <a:ext uri="{FF2B5EF4-FFF2-40B4-BE49-F238E27FC236}">
                  <a16:creationId xmlns:a16="http://schemas.microsoft.com/office/drawing/2014/main" id="{FD7A4790-53F8-44AD-B4D7-867D12B3CFB1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360B4408-9AA2-45E3-BA56-27796B0DA924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4F7D52C-F51B-4EFD-812F-B2EE83A760E2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EC28B88-2DCA-403B-A59C-F6B806C02DBB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8EA9E0D8-953E-4386-A47D-85043DF818F8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6CA70A77-A6F0-4164-8C3A-0A11A527FA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2239" y="1088384"/>
            <a:ext cx="4000268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3" name="Grafik 9">
            <a:extLst>
              <a:ext uri="{FF2B5EF4-FFF2-40B4-BE49-F238E27FC236}">
                <a16:creationId xmlns:a16="http://schemas.microsoft.com/office/drawing/2014/main" id="{076F09CB-2CC2-4309-BDB1-67804947A214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5" name="Grafik 9">
              <a:extLst>
                <a:ext uri="{FF2B5EF4-FFF2-40B4-BE49-F238E27FC236}">
                  <a16:creationId xmlns:a16="http://schemas.microsoft.com/office/drawing/2014/main" id="{AE4D5FB2-1354-4A1C-9AC6-94BA47AFA65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FE59B463-359E-41D0-BD04-1F9F20933BC7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0FB2DBB2-6B23-44DE-BAFF-BA7815BDA3A9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0F2E9D98-4AD9-4DB8-99C6-0DF7955D45B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D351D8E0-4F29-4BBF-9D49-14AAEB93E919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CB72BFE-8B60-40AD-87F8-487863D43F75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52E0BA5A-CC65-4BB8-81BB-4CB15A4D8CF1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59051EF-44DD-407B-AE1C-A76EDF0E837C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C0514696-52F1-48B2-96C8-A3E4798980D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0DDF57D-AA32-45B9-BDC9-86A24A39DB9E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1" name="Grafik 9">
              <a:extLst>
                <a:ext uri="{FF2B5EF4-FFF2-40B4-BE49-F238E27FC236}">
                  <a16:creationId xmlns:a16="http://schemas.microsoft.com/office/drawing/2014/main" id="{E7679A7C-9589-4CF8-9F8D-7E3A97D84278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C32EB792-112B-4098-B905-0403E3AB3D3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2364557F-298E-4BF1-8A6D-06EF159C2726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9C8A17D1-D5DE-42B7-8090-E7E649D8A805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3" name="Grafik 9">
              <a:extLst>
                <a:ext uri="{FF2B5EF4-FFF2-40B4-BE49-F238E27FC236}">
                  <a16:creationId xmlns:a16="http://schemas.microsoft.com/office/drawing/2014/main" id="{36D757E1-23B8-4B97-B880-F711EC0DB08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E1960764-ED10-4D2C-88D0-696068264BC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E6C9C067-792C-4C17-A5B3-D48C1665DD24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960872F2-485E-4F8B-8FCC-FC63006E79D3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E07D7C9-0535-4673-8091-4F17D0B62650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9B0B4093-9FAE-4FEC-9671-D0091528BD5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61" name="Grafik 9">
              <a:extLst>
                <a:ext uri="{FF2B5EF4-FFF2-40B4-BE49-F238E27FC236}">
                  <a16:creationId xmlns:a16="http://schemas.microsoft.com/office/drawing/2014/main" id="{D5D00B8F-439D-4A9C-AC31-D90D9CFAFF16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A0B59116-9AC3-488B-B418-57F05127DD42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D6E8E7E-1035-4870-8608-70848BB2B703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A256F68-56C7-4D5B-BCCD-3A6858B05732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4EEEE710-875E-4346-9F6D-CFFB3EF72B3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DCD8515B-3FAA-49D1-9325-FCE6A6E2CA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63" userDrawn="1">
          <p15:clr>
            <a:srgbClr val="FBAE40"/>
          </p15:clr>
        </p15:guide>
        <p15:guide id="2" pos="289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8BF9FAA4-D548-4161-842B-AA7FC87A01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C7107210-3CE2-4AF7-87A5-802B65D92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CC4D937-7F2F-4AE2-8EDF-C7E85BCB25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F2D883D-86A1-4B38-BBBC-81F258AD3664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A0B87E1F-4D99-4450-9167-085B1ECC6BB2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29147ACE-4C7A-4AC3-A60F-A813EE08D57E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3187F65C-802F-454B-B4D7-B16EEF26A6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4667E34A-CC7E-4835-9AC5-FE237F81C03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626385F0-EFB3-4177-8D2F-2F9907091087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6808F36E-77C0-40F5-86F8-7030FC5D0DFD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46CD7CF4-F97B-47E8-A3F8-5B427518485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5C9615FD-3950-4AAF-91D1-B7E0D1523EB1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6D61BCB8-A392-44BE-9B58-0C8894F2C6E3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5651F35B-CB90-42B4-A471-984346A049EA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CE6B607-72CF-4173-94CC-C59F836899D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500087AB-383E-4624-A927-873B03065E80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2AA03D7-3F03-4C4F-A0C9-836B56272C8C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908EC93F-835E-4D0F-A675-2F99EC043AA5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2CEF44ED-A72E-4351-9881-F8B58E7CA517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38C57ED4-5249-44F6-A846-8A50E1B0A8A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A3174859-C1AB-4E2C-AD75-5F35D1D33C1A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2C5BCA75-4F93-46B4-878A-E68AC698764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BCECBBC6-DE4D-4DC8-8D21-F5528013426A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CE4B876-F0A5-4F73-BBFF-C3F17D7B5C7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5E2AB3D-28C9-4DA2-9CAC-58EAE4EB09DB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DA3BF75-3E56-4B78-B7D6-F84532C639D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33376168-99F8-4715-AF4C-8EE786D54481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C324BE3-07EF-4C6E-9A11-992391FDED69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2E5DE4CB-903E-4460-9F03-DE6427A3C0A8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44D50118-5ACB-41E0-AC63-9E2D51DEF863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8E08ECA6-CD33-45EB-90A7-60C724D72EE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4E5B9455-EFA6-4E2C-ADFA-01DEA81D9373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E6E39BDF-EF42-4AB6-B762-15EEF4205FD7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319C61-FBE7-466D-8041-BA328224720B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27" name="bk object 18">
              <a:extLst>
                <a:ext uri="{FF2B5EF4-FFF2-40B4-BE49-F238E27FC236}">
                  <a16:creationId xmlns:a16="http://schemas.microsoft.com/office/drawing/2014/main" id="{6943C0CE-1EA2-499D-ACFC-7FAE777D4885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C64DCA2F-E670-44CF-8CCD-A8817BCDFE08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Holder 3">
              <a:extLst>
                <a:ext uri="{FF2B5EF4-FFF2-40B4-BE49-F238E27FC236}">
                  <a16:creationId xmlns:a16="http://schemas.microsoft.com/office/drawing/2014/main" id="{39C16D6C-600C-4A10-95E4-95BF4999FC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018F5287-7D90-4427-B223-AB51C34FB46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49CBA05-EE3B-40FD-B566-67D594E41B9E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3274AB8-A508-4076-9FF6-7AE09BB7827C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0060672-D990-46D3-A86C-D3F5FB08D442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FB0B066-EC76-4017-ACF3-B5105457A38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90C208C-E187-483E-A849-994740CF4EB9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EE0396FA-425F-4EDC-9520-B9A44FA9B2CE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565B0312-1532-4603-9199-E7A9D647D7DD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64829966-6167-4E75-9B98-6CFBF28F3C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grpSp>
        <p:nvGrpSpPr>
          <p:cNvPr id="42" name="Grafik 9">
            <a:extLst>
              <a:ext uri="{FF2B5EF4-FFF2-40B4-BE49-F238E27FC236}">
                <a16:creationId xmlns:a16="http://schemas.microsoft.com/office/drawing/2014/main" id="{28A21B8F-6E69-4E11-AFD3-54EC4D2DD560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43" name="Grafik 9">
              <a:extLst>
                <a:ext uri="{FF2B5EF4-FFF2-40B4-BE49-F238E27FC236}">
                  <a16:creationId xmlns:a16="http://schemas.microsoft.com/office/drawing/2014/main" id="{D38F2AA7-E6E5-436E-8E36-7603834951D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CEE46D69-7B6E-4033-9F52-F87603FD3DC4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BDAE65FC-F144-4EB4-BDE1-439A96EEE0C4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3DBEDEF-DBC0-4148-9FDD-21C8CA8A0A9D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32B50B26-A8AC-4560-90A5-3EA0F8790AC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E672BC32-FFA3-4CA6-A563-DD6F9BC119AB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9D229350-21C3-418C-96E5-56B9BC68276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3B2C3CB2-9BD9-4C7F-A03D-9FAC1547D206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C34D53EC-E9A8-4321-AADF-45F3327CFD78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43A49C16-A28B-4031-A77C-89AAA332D02C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7" name="Grafik 9">
              <a:extLst>
                <a:ext uri="{FF2B5EF4-FFF2-40B4-BE49-F238E27FC236}">
                  <a16:creationId xmlns:a16="http://schemas.microsoft.com/office/drawing/2014/main" id="{6648D76C-F5E6-4559-8E7C-C8AC6A349ECC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72294CCB-ECFF-408E-9DE3-9CFD213367BB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8C858B51-A8C9-432A-9282-705400CDA1E4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850DEC09-33CF-46B7-8919-E68733DA60E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49" name="Grafik 9">
              <a:extLst>
                <a:ext uri="{FF2B5EF4-FFF2-40B4-BE49-F238E27FC236}">
                  <a16:creationId xmlns:a16="http://schemas.microsoft.com/office/drawing/2014/main" id="{76E6A984-C52F-41F6-89DA-473E7CC811C1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F56B1511-9094-47FA-A7FF-42BAE978C4B5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471AA2D1-C758-44FC-9F5A-F60912B8F482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9FFC4BE-782B-4407-ABB2-26B7AB219685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85558C76-36A1-4709-91E4-31D73F769E5E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14203DE1-A9F0-4D64-93D7-6F1193FCCD92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57" name="Grafik 9">
              <a:extLst>
                <a:ext uri="{FF2B5EF4-FFF2-40B4-BE49-F238E27FC236}">
                  <a16:creationId xmlns:a16="http://schemas.microsoft.com/office/drawing/2014/main" id="{C9404E57-FC61-463D-95D1-ADB8769BB660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98FC7513-1A8D-48DA-B31B-27CFF283C2A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C99C6873-07A7-4B6A-8391-A221663427C6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E38E9FDA-632B-45E0-B5F5-238D39870ED1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62FEBD5E-81F2-4B87-AF0E-C85931DA9405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014E30-33A3-475F-B8A0-9E84E311170A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6643BCF6-A569-4BAD-B15C-E253B00A5594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D0D25174-0D7D-4590-B212-5467D04FECF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7C25F4F3-A838-4B03-A6C0-3D91C8E43E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CF4A76B1-953E-4A32-9BD1-DE88786E38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FD7E5C6-0F67-4B37-B3BF-534429CFB0DA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4D3305F2-C7C5-4C12-9231-D66E6CDF1F5F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41CA9BF-ECB3-404C-B6B8-1533D1C1E0A0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7658C24-2A28-49B2-96C0-D5EEAC50C41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088383"/>
            <a:ext cx="3523059" cy="382651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E8C18B-3B31-4172-BD36-383A2D95905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033258C7-8016-4009-9FB1-F90060178720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F63F0B04-1DC4-4DF5-9D98-F1A5AB5B67C4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1BF4C821-21F2-42D9-9C34-70F485006B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335E6D46-1A90-4F85-971E-BE51B6E275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3343E36-3D15-4FBD-82A0-2EF69415466D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35EBB84-4567-4B99-BCB2-9E4F2E74A659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D04A692-1B93-4339-9E71-F30AA92C9F93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5237AA0D-D90E-4127-B627-42907D1E6150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088383"/>
            <a:ext cx="5598114" cy="382651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8609EF01-760B-4279-96D2-9AE5DF9E07E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  <a:solidFill>
            <a:schemeClr val="tx2"/>
          </a:solidFill>
        </p:grpSpPr>
        <p:sp>
          <p:nvSpPr>
            <p:cNvPr id="32" name="bk object 18">
              <a:extLst>
                <a:ext uri="{FF2B5EF4-FFF2-40B4-BE49-F238E27FC236}">
                  <a16:creationId xmlns:a16="http://schemas.microsoft.com/office/drawing/2014/main" id="{A4C7AC9B-CEA5-4C57-B178-3624C6812F1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k object 18">
              <a:extLst>
                <a:ext uri="{FF2B5EF4-FFF2-40B4-BE49-F238E27FC236}">
                  <a16:creationId xmlns:a16="http://schemas.microsoft.com/office/drawing/2014/main" id="{D054BE5A-53A6-4A25-B171-207E0A5A15D9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Holder 3">
              <a:extLst>
                <a:ext uri="{FF2B5EF4-FFF2-40B4-BE49-F238E27FC236}">
                  <a16:creationId xmlns:a16="http://schemas.microsoft.com/office/drawing/2014/main" id="{7E7A0D5B-9864-42E6-BDCD-A3D2A068635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  <a:grpFill/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5050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77365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4458767"/>
            <a:ext cx="5773656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grpSp>
        <p:nvGrpSpPr>
          <p:cNvPr id="14" name="Grafik 6">
            <a:extLst>
              <a:ext uri="{FF2B5EF4-FFF2-40B4-BE49-F238E27FC236}">
                <a16:creationId xmlns:a16="http://schemas.microsoft.com/office/drawing/2014/main" id="{06DED613-6C95-44B4-934D-915F765D5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chemeClr val="tx2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8DE4AB-9CB4-42A7-9E68-6E2FAB87CDD7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AF7295B-8EB5-4B3E-B347-40D564DF2E8A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9EB503C-B339-4925-A963-9A41C6D48A86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58334B5-873D-4772-A5CD-6DB0CA382F6C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grpFill/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(Text 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8096250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1DE3242-4A0A-49BE-B977-923FDF4B3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B04C92-175E-41BA-89CE-B2785D9E3855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AFB087C7-FC7D-4892-B0D6-EA804CF535F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8">
              <a:extLst>
                <a:ext uri="{FF2B5EF4-FFF2-40B4-BE49-F238E27FC236}">
                  <a16:creationId xmlns:a16="http://schemas.microsoft.com/office/drawing/2014/main" id="{FA50712F-6C72-4330-A489-54C0FA78213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Holder 3">
              <a:extLst>
                <a:ext uri="{FF2B5EF4-FFF2-40B4-BE49-F238E27FC236}">
                  <a16:creationId xmlns:a16="http://schemas.microsoft.com/office/drawing/2014/main" id="{390EDD11-ED96-4F2C-BB78-7CE69D30A0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 dirty="0"/>
                <a:t>hhu.de</a:t>
              </a: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82677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68318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fik 9">
            <a:extLst>
              <a:ext uri="{FF2B5EF4-FFF2-40B4-BE49-F238E27FC236}">
                <a16:creationId xmlns:a16="http://schemas.microsoft.com/office/drawing/2014/main" id="{A240364D-AE4D-440E-88A8-B05FF302FB9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2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5CA81CC-0A8C-4F0A-898F-75608195630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076D363-C034-4E14-9F45-AC0FCE1EDB1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 dirty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94D7886-9B36-4085-8FC4-E5D73FFB04FF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4A71752-C6CB-41A1-9ED4-535445E5CA2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B449204-D2C5-46C7-9446-78CB3AE33C0F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36500CA-7AFD-48CA-B6D3-0D77161C68B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17016B36-B092-4AFD-B601-383B7784BFBF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1A46A87-4807-4767-B647-E3EC036BC92A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9FDC7EA-9A66-40BA-AEEF-50B9422FB283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EDC61321-1CDD-47FE-82F4-EC44AE05670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8F89A53-4AB3-4A93-B3CB-37874A98D1FD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8E0EDC8-E74F-4551-8BD2-939CC38E7C3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4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D8C1F22-3E98-4749-B684-AA127651774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C3B0773-417D-4813-BD67-9BC2D01A392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EBB8-8410-4826-A2E1-C3C323E13940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2141CF3-1E59-49AE-B4F4-71225DE8DBD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7A4FE29-4562-4C15-8839-87F3DA744A7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4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9DC055-1C0A-47CE-BA62-2B92DDA092AF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CFC50087-AE06-4FC3-BF14-DD98E5DF1E5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21874895-4ADB-4607-9955-2800059B66C0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CA96FB2-00D1-437E-BC9E-014BF2485AA3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chemeClr val="tx2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</p:grp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407792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006AB3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1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0.png"/><Relationship Id="rId4" Type="http://schemas.openxmlformats.org/officeDocument/2006/relationships/image" Target="../media/image4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BAED4-9DB3-4AA9-B294-B78EDEB52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Describing</a:t>
            </a:r>
            <a:r>
              <a:rPr lang="de-DE" dirty="0"/>
              <a:t> and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i="1" dirty="0"/>
              <a:t>E. coli </a:t>
            </a:r>
            <a:r>
              <a:rPr lang="de-DE" dirty="0" err="1"/>
              <a:t>growth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9DC02B59-BC9C-4015-BE1A-A1DF878B8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By Tobias Pfennig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07ADE8-D21D-49C8-A8EF-429717DC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25.03.2020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Glucose: Riboflavin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Two growth phases</a:t>
            </a:r>
          </a:p>
          <a:p>
            <a:r>
              <a:rPr lang="en-US" dirty="0"/>
              <a:t>Initially rising rate (?)</a:t>
            </a:r>
          </a:p>
          <a:p>
            <a:r>
              <a:rPr lang="en-US" dirty="0"/>
              <a:t>Growth rates mostly stable</a:t>
            </a:r>
          </a:p>
          <a:p>
            <a:r>
              <a:rPr lang="en-US" b="1" dirty="0"/>
              <a:t>Rate change </a:t>
            </a:r>
            <a:r>
              <a:rPr lang="en-US" dirty="0"/>
              <a:t>at drop points</a:t>
            </a:r>
          </a:p>
          <a:p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Scatter</a:t>
            </a:r>
            <a:r>
              <a:rPr lang="de-DE" dirty="0"/>
              <a:t> alternative?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Riboflavin </a:t>
            </a:r>
            <a:r>
              <a:rPr lang="de-DE" sz="1600" dirty="0" err="1"/>
              <a:t>growth</a:t>
            </a:r>
            <a:r>
              <a:rPr lang="de-DE" sz="1600" dirty="0"/>
              <a:t> rate vs. time</a:t>
            </a:r>
          </a:p>
        </p:txBody>
      </p:sp>
    </p:spTree>
    <p:extLst>
      <p:ext uri="{BB962C8B-B14F-4D97-AF65-F5344CB8AC3E}">
        <p14:creationId xmlns:p14="http://schemas.microsoft.com/office/powerpoint/2010/main" val="34017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Glucose: O</a:t>
            </a:r>
            <a:r>
              <a:rPr lang="de-DE" sz="2400" baseline="-25000" dirty="0"/>
              <a:t>2</a:t>
            </a:r>
            <a:endParaRPr lang="de-DE" sz="2400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Lowered saturation during both phases</a:t>
            </a:r>
          </a:p>
          <a:p>
            <a:r>
              <a:rPr lang="en-US" dirty="0"/>
              <a:t>Rising saturation during drops</a:t>
            </a:r>
          </a:p>
          <a:p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Respiration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O</a:t>
            </a:r>
            <a:r>
              <a:rPr lang="de-DE" sz="1600" baseline="-25000" dirty="0"/>
              <a:t>2</a:t>
            </a:r>
            <a:r>
              <a:rPr lang="de-DE" sz="1600" dirty="0"/>
              <a:t> </a:t>
            </a:r>
            <a:r>
              <a:rPr lang="de-DE" sz="1600" dirty="0" err="1"/>
              <a:t>saturation</a:t>
            </a:r>
            <a:r>
              <a:rPr lang="de-DE" sz="1600" dirty="0"/>
              <a:t> vs. time</a:t>
            </a:r>
          </a:p>
        </p:txBody>
      </p:sp>
    </p:spTree>
    <p:extLst>
      <p:ext uri="{BB962C8B-B14F-4D97-AF65-F5344CB8AC3E}">
        <p14:creationId xmlns:p14="http://schemas.microsoft.com/office/powerpoint/2010/main" val="406220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Glucose: O</a:t>
            </a:r>
            <a:r>
              <a:rPr lang="de-DE" sz="2400" baseline="-25000" dirty="0"/>
              <a:t>2</a:t>
            </a:r>
            <a:endParaRPr lang="de-DE" sz="2400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Stable consumption rates in both phases</a:t>
            </a:r>
          </a:p>
          <a:p>
            <a:r>
              <a:rPr lang="en-US" dirty="0"/>
              <a:t>Second phase rate drastically lower</a:t>
            </a:r>
          </a:p>
          <a:p>
            <a:r>
              <a:rPr lang="en-US" dirty="0"/>
              <a:t>Drop in consumption during scatter drops</a:t>
            </a:r>
          </a:p>
          <a:p>
            <a:r>
              <a:rPr lang="en-US" dirty="0"/>
              <a:t>Initial phase?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Biomass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respiration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(BM-norm) O</a:t>
            </a:r>
            <a:r>
              <a:rPr lang="de-DE" sz="1600" baseline="-25000" dirty="0"/>
              <a:t>2</a:t>
            </a:r>
            <a:r>
              <a:rPr lang="de-DE" sz="1600" dirty="0"/>
              <a:t> </a:t>
            </a:r>
            <a:r>
              <a:rPr lang="de-DE" sz="1600" dirty="0" err="1"/>
              <a:t>change</a:t>
            </a:r>
            <a:r>
              <a:rPr lang="de-DE" sz="1600" dirty="0"/>
              <a:t> rate vs. time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2E05A01-F96D-4554-8ED5-59D267DBFC68}"/>
              </a:ext>
            </a:extLst>
          </p:cNvPr>
          <p:cNvSpPr/>
          <p:nvPr/>
        </p:nvSpPr>
        <p:spPr>
          <a:xfrm>
            <a:off x="413568" y="2192337"/>
            <a:ext cx="953269" cy="228654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3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Glucose: pH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Strong acidification in first phase</a:t>
            </a:r>
          </a:p>
          <a:p>
            <a:r>
              <a:rPr lang="en-US" dirty="0"/>
              <a:t>Small, variable change in second phase</a:t>
            </a:r>
          </a:p>
          <a:p>
            <a:r>
              <a:rPr lang="en-US" dirty="0"/>
              <a:t>Even cells without glucose acidify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Acidification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pH vs. time</a:t>
            </a:r>
          </a:p>
        </p:txBody>
      </p:sp>
    </p:spTree>
    <p:extLst>
      <p:ext uri="{BB962C8B-B14F-4D97-AF65-F5344CB8AC3E}">
        <p14:creationId xmlns:p14="http://schemas.microsoft.com/office/powerpoint/2010/main" val="174194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el 15">
            <a:extLst>
              <a:ext uri="{FF2B5EF4-FFF2-40B4-BE49-F238E27FC236}">
                <a16:creationId xmlns:a16="http://schemas.microsoft.com/office/drawing/2014/main" id="{3D03C716-AEC6-4870-A459-680B59A85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Supportive measurement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B106CB-87AB-4E41-8DFD-8F2516A6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5C0E95-B3E3-4BE2-99D9-0EF86A6E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E178A2C-9ADE-4234-A68A-1323D2FD8E5C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glucose</a:t>
            </a:r>
            <a:r>
              <a:rPr lang="de-DE" dirty="0"/>
              <a:t> </a:t>
            </a:r>
            <a:r>
              <a:rPr lang="de-DE" dirty="0" err="1"/>
              <a:t>concentration</a:t>
            </a:r>
            <a:endParaRPr lang="de-DE" dirty="0"/>
          </a:p>
          <a:p>
            <a:r>
              <a:rPr lang="de-DE" dirty="0"/>
              <a:t>Samples time </a:t>
            </a:r>
            <a:r>
              <a:rPr lang="de-DE" dirty="0" err="1"/>
              <a:t>series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7 h</a:t>
            </a:r>
          </a:p>
          <a:p>
            <a:r>
              <a:rPr lang="de-DE" dirty="0"/>
              <a:t>Dry 5 ml on </a:t>
            </a:r>
            <a:r>
              <a:rPr lang="de-DE" dirty="0" err="1"/>
              <a:t>filters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and after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CC4C259B-95AA-4F12-BF7B-F6DAC2D2F406}"/>
                  </a:ext>
                </a:extLst>
              </p:cNvPr>
              <p:cNvSpPr>
                <a:spLocks noGrp="1"/>
              </p:cNvSpPr>
              <p:nvPr>
                <p:ph sz="half" idx="15"/>
              </p:nvPr>
            </p:nvSpPr>
            <p:spPr/>
            <p:txBody>
              <a:bodyPr/>
              <a:lstStyle/>
              <a:p>
                <a:r>
                  <a:rPr lang="de-DE" dirty="0"/>
                  <a:t>Scatter: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𝑐𝑎𝑟𝑏𝑜𝑛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𝑠𝑐𝑎𝑡𝑡𝑒𝑟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𝑏𝑖𝑜𝑚𝑎𝑠𝑠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𝑠𝑐𝑎𝑡𝑡𝑒𝑟</m:t>
                                  </m:r>
                                </m:den>
                              </m:f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𝑐𝑎𝑟𝑏𝑜𝑛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𝑏𝑖𝑜𝑚𝑎𝑠𝑠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𝑐𝑎𝑟𝑏𝑜𝑛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Riboflavin: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𝑐𝑎𝑟𝑏𝑜𝑛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𝑟𝑖𝑏𝑜𝑓𝑙𝑎𝑣𝑖𝑛</m:t>
                          </m:r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𝑟𝑖𝑏𝑜𝑓𝑙𝑎𝑣𝑖𝑛</m:t>
                                  </m:r>
                                </m:num>
                                <m:den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𝑠𝑐𝑎𝑡𝑡𝑒𝑟</m:t>
                                  </m:r>
                                </m:den>
                              </m:f>
                            </m:sub>
                          </m:sSub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𝑏𝑖𝑜𝑚𝑎𝑠𝑠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𝑠𝑐𝑎𝑡𝑡𝑒𝑟</m:t>
                                  </m:r>
                                </m:den>
                              </m:f>
                            </m:sub>
                          </m:s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𝑐𝑎𝑟𝑏𝑜𝑛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𝑏𝑖𝑜𝑚𝑎𝑠𝑠</m:t>
                                  </m:r>
                                </m:den>
                              </m:f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𝑐𝑎𝑟𝑏𝑜𝑛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Inhaltsplatzhalter 8">
                <a:extLst>
                  <a:ext uri="{FF2B5EF4-FFF2-40B4-BE49-F238E27FC236}">
                    <a16:creationId xmlns:a16="http://schemas.microsoft.com/office/drawing/2014/main" id="{CC4C259B-95AA-4F12-BF7B-F6DAC2D2F4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5"/>
              </p:nvPr>
            </p:nvSpPr>
            <p:spPr>
              <a:blipFill>
                <a:blip r:embed="rId3"/>
                <a:stretch>
                  <a:fillRect l="-2786" t="-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EB4DEE0C-FEC9-4942-9274-505D13E19028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de-DE" dirty="0" err="1"/>
              <a:t>Drymass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4A2E8F3-90B4-40C6-A0B2-BBD7026834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Biomass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097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C88A68F8-3212-4293-B9BB-D339A211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Biomass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CCA342-DEBE-463B-A45F-323EA1BED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74B93A-B83F-4700-8C9C-14D431F3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F5F4FF5-71C2-49BA-B318-13C215D56E0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371601" y="1088384"/>
            <a:ext cx="2606841" cy="324250"/>
          </a:xfrm>
        </p:spPr>
        <p:txBody>
          <a:bodyPr/>
          <a:lstStyle/>
          <a:p>
            <a:pPr algn="ctr"/>
            <a:r>
              <a:rPr lang="de-DE" dirty="0"/>
              <a:t>„</a:t>
            </a:r>
            <a:r>
              <a:rPr lang="de-DE" dirty="0" err="1"/>
              <a:t>Scattermass</a:t>
            </a:r>
            <a:r>
              <a:rPr lang="de-DE" dirty="0"/>
              <a:t>“ vs. time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0458855-5D22-496C-BAAD-5D4FAEEB7F9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50144" y="1422400"/>
            <a:ext cx="3492500" cy="3492500"/>
          </a:xfrm>
        </p:spPr>
      </p:pic>
      <p:pic>
        <p:nvPicPr>
          <p:cNvPr id="13" name="Inhaltsplatzhalter 9">
            <a:extLst>
              <a:ext uri="{FF2B5EF4-FFF2-40B4-BE49-F238E27FC236}">
                <a16:creationId xmlns:a16="http://schemas.microsoft.com/office/drawing/2014/main" id="{2826CD0F-ADB4-43C4-94A3-C29A9960E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42644" y="1422400"/>
            <a:ext cx="3492500" cy="3492500"/>
          </a:xfrm>
          <a:prstGeom prst="rect">
            <a:avLst/>
          </a:prstGeom>
          <a:solidFill>
            <a:schemeClr val="bg2">
              <a:lumMod val="100000"/>
            </a:schemeClr>
          </a:solidFill>
          <a:ln/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A6DFFAE7-14F3-4731-A38E-87757C3F0B69}"/>
              </a:ext>
            </a:extLst>
          </p:cNvPr>
          <p:cNvSpPr txBox="1">
            <a:spLocks/>
          </p:cNvSpPr>
          <p:nvPr/>
        </p:nvSpPr>
        <p:spPr>
          <a:xfrm>
            <a:off x="4864768" y="1098150"/>
            <a:ext cx="2606174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„</a:t>
            </a:r>
            <a:r>
              <a:rPr lang="de-DE" dirty="0" err="1"/>
              <a:t>Riboflavinmass</a:t>
            </a:r>
            <a:r>
              <a:rPr lang="de-DE" dirty="0"/>
              <a:t>“ vs. time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BD766BC0-748C-427A-8482-7B8DDCC4679E}"/>
              </a:ext>
            </a:extLst>
          </p:cNvPr>
          <p:cNvSpPr txBox="1">
            <a:spLocks/>
          </p:cNvSpPr>
          <p:nvPr/>
        </p:nvSpPr>
        <p:spPr>
          <a:xfrm>
            <a:off x="2896394" y="808389"/>
            <a:ext cx="3200400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/>
              <a:t>Drymass</a:t>
            </a:r>
            <a:r>
              <a:rPr lang="de-DE" dirty="0"/>
              <a:t>+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F04965D-7863-4355-9B2C-30E52464612D}"/>
              </a:ext>
            </a:extLst>
          </p:cNvPr>
          <p:cNvSpPr/>
          <p:nvPr/>
        </p:nvSpPr>
        <p:spPr>
          <a:xfrm>
            <a:off x="4007358" y="2757694"/>
            <a:ext cx="48923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dirty="0" err="1"/>
              <a:t>Drymass</a:t>
            </a:r>
            <a:endParaRPr lang="en-US" sz="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6BDFBE0-EE9F-41CB-9308-D31A48419004}"/>
              </a:ext>
            </a:extLst>
          </p:cNvPr>
          <p:cNvSpPr/>
          <p:nvPr/>
        </p:nvSpPr>
        <p:spPr>
          <a:xfrm>
            <a:off x="7499172" y="2757694"/>
            <a:ext cx="489236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00" dirty="0" err="1"/>
              <a:t>Drymass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71533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Monod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DEF7B41-04CD-4200-B916-85B17E5DD0E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56484" y="1072231"/>
            <a:ext cx="3874753" cy="387475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platzhalter 14">
                <a:extLst>
                  <a:ext uri="{FF2B5EF4-FFF2-40B4-BE49-F238E27FC236}">
                    <a16:creationId xmlns:a16="http://schemas.microsoft.com/office/drawing/2014/main" id="{165247FA-9822-48CD-97FD-D44E98EF6EF3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de-DE" dirty="0">
                    <a:latin typeface="Cambria Math" panose="02040503050406030204" pitchFamily="18" charset="0"/>
                  </a:rPr>
                  <a:t>Substrate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dirty="0" err="1">
                    <a:latin typeface="Cambria Math" panose="02040503050406030204" pitchFamily="18" charset="0"/>
                  </a:rPr>
                  <a:t>Biomass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</a:rPr>
                  <a:t>,</a:t>
                </a:r>
                <a:br>
                  <a:rPr lang="de-DE" dirty="0">
                    <a:latin typeface="Cambria Math" panose="02040503050406030204" pitchFamily="18" charset="0"/>
                  </a:rPr>
                </a:br>
                <a:r>
                  <a:rPr lang="de-DE" b="0" dirty="0" err="1">
                    <a:latin typeface="Cambria Math" panose="02040503050406030204" pitchFamily="18" charset="0"/>
                  </a:rPr>
                  <a:t>Growthrate</a:t>
                </a:r>
                <a:r>
                  <a:rPr lang="de-DE" b="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</a:rPr>
                  <a:t>, </a:t>
                </a:r>
                <a:r>
                  <a:rPr lang="de-DE" dirty="0" err="1">
                    <a:latin typeface="Cambria Math" panose="02040503050406030204" pitchFamily="18" charset="0"/>
                  </a:rPr>
                  <a:t>Yield</a:t>
                </a:r>
                <a:r>
                  <a:rPr lang="de-DE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de-DE" b="0" dirty="0">
                    <a:latin typeface="Cambria Math" panose="02040503050406030204" pitchFamily="18" charset="0"/>
                  </a:rPr>
                  <a:t> per </a:t>
                </a:r>
                <a:r>
                  <a:rPr lang="de-DE" b="0" dirty="0" err="1">
                    <a:latin typeface="Cambria Math" panose="02040503050406030204" pitchFamily="18" charset="0"/>
                  </a:rPr>
                  <a:t>concentration</a:t>
                </a:r>
                <a:r>
                  <a:rPr lang="de-DE" b="0" dirty="0">
                    <a:latin typeface="Cambria Math" panose="02040503050406030204" pitchFamily="18" charset="0"/>
                  </a:rPr>
                  <a:t> from </a:t>
                </a:r>
                <a:r>
                  <a:rPr lang="de-DE" b="0" dirty="0" err="1">
                    <a:latin typeface="Cambria Math" panose="02040503050406030204" pitchFamily="18" charset="0"/>
                  </a:rPr>
                  <a:t>data</a:t>
                </a:r>
                <a:endParaRPr lang="de-DE" b="0" dirty="0">
                  <a:latin typeface="Cambria Math" panose="02040503050406030204" pitchFamily="18" charset="0"/>
                </a:endParaRPr>
              </a:p>
              <a:p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15" name="Textplatzhalter 14">
                <a:extLst>
                  <a:ext uri="{FF2B5EF4-FFF2-40B4-BE49-F238E27FC236}">
                    <a16:creationId xmlns:a16="http://schemas.microsoft.com/office/drawing/2014/main" id="{165247FA-9822-48CD-97FD-D44E98EF6E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5"/>
                <a:stretch>
                  <a:fillRect l="-2927" t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de-DE" dirty="0" err="1"/>
              <a:t>Simplest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0138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C88A68F8-3212-4293-B9BB-D339A211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Monod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CCA342-DEBE-463B-A45F-323EA1BED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74B93A-B83F-4700-8C9C-14D431F3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F5F4FF5-71C2-49BA-B318-13C215D56E06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150145" y="1088384"/>
            <a:ext cx="3421856" cy="324250"/>
          </a:xfrm>
        </p:spPr>
        <p:txBody>
          <a:bodyPr/>
          <a:lstStyle/>
          <a:p>
            <a:pPr algn="ctr"/>
            <a:r>
              <a:rPr lang="de-DE" dirty="0" err="1"/>
              <a:t>Residuals</a:t>
            </a:r>
            <a:r>
              <a:rPr lang="de-DE" dirty="0"/>
              <a:t> vs. time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70458855-5D22-496C-BAAD-5D4FAEEB7F9B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50144" y="1422400"/>
            <a:ext cx="3492500" cy="3492500"/>
          </a:xfrm>
        </p:spPr>
      </p:pic>
      <p:pic>
        <p:nvPicPr>
          <p:cNvPr id="13" name="Inhaltsplatzhalter 9">
            <a:extLst>
              <a:ext uri="{FF2B5EF4-FFF2-40B4-BE49-F238E27FC236}">
                <a16:creationId xmlns:a16="http://schemas.microsoft.com/office/drawing/2014/main" id="{2826CD0F-ADB4-43C4-94A3-C29A9960E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642644" y="1422400"/>
            <a:ext cx="3492500" cy="3492500"/>
          </a:xfrm>
          <a:prstGeom prst="rect">
            <a:avLst/>
          </a:prstGeom>
          <a:solidFill>
            <a:schemeClr val="bg2">
              <a:lumMod val="100000"/>
            </a:schemeClr>
          </a:solidFill>
          <a:ln/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A6DFFAE7-14F3-4731-A38E-87757C3F0B69}"/>
              </a:ext>
            </a:extLst>
          </p:cNvPr>
          <p:cNvSpPr txBox="1">
            <a:spLocks/>
          </p:cNvSpPr>
          <p:nvPr/>
        </p:nvSpPr>
        <p:spPr>
          <a:xfrm>
            <a:off x="4642644" y="1098150"/>
            <a:ext cx="3492500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MSE vs. </a:t>
            </a:r>
            <a:r>
              <a:rPr lang="de-DE" dirty="0" err="1"/>
              <a:t>concentration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696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Glucose: </a:t>
            </a:r>
            <a:r>
              <a:rPr lang="de-DE" dirty="0" err="1"/>
              <a:t>Recap</a:t>
            </a:r>
            <a:endParaRPr lang="de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Initial </a:t>
            </a:r>
            <a:r>
              <a:rPr lang="de-DE" dirty="0" err="1"/>
              <a:t>growth</a:t>
            </a:r>
            <a:r>
              <a:rPr lang="de-DE" dirty="0"/>
              <a:t>:</a:t>
            </a:r>
          </a:p>
          <a:p>
            <a:pPr marL="617538" lvl="1" indent="-342900"/>
            <a:r>
              <a:rPr lang="de-DE" dirty="0"/>
              <a:t>Strong </a:t>
            </a:r>
            <a:r>
              <a:rPr lang="de-DE" dirty="0" err="1"/>
              <a:t>scatter</a:t>
            </a:r>
            <a:r>
              <a:rPr lang="de-DE" dirty="0"/>
              <a:t> + </a:t>
            </a:r>
            <a:r>
              <a:rPr lang="de-DE" dirty="0" err="1"/>
              <a:t>riboflavin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  <a:p>
            <a:pPr marL="617538" lvl="1" indent="-342900"/>
            <a:r>
              <a:rPr lang="de-DE" dirty="0"/>
              <a:t>High 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pPr marL="617538" lvl="1" indent="-342900"/>
            <a:r>
              <a:rPr lang="de-DE" dirty="0"/>
              <a:t>Strong </a:t>
            </a:r>
            <a:r>
              <a:rPr lang="de-DE" dirty="0" err="1"/>
              <a:t>acidification</a:t>
            </a:r>
            <a:endParaRPr lang="de-DE" dirty="0"/>
          </a:p>
          <a:p>
            <a:pPr marL="274638" lvl="1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Second </a:t>
            </a:r>
            <a:r>
              <a:rPr lang="de-DE" dirty="0" err="1"/>
              <a:t>growth</a:t>
            </a:r>
            <a:endParaRPr lang="de-DE" dirty="0"/>
          </a:p>
          <a:p>
            <a:pPr marL="617538" lvl="1" indent="-342900"/>
            <a:r>
              <a:rPr lang="de-DE" dirty="0" err="1"/>
              <a:t>Weaker</a:t>
            </a:r>
            <a:r>
              <a:rPr lang="de-DE" dirty="0"/>
              <a:t> </a:t>
            </a:r>
            <a:r>
              <a:rPr lang="de-DE" dirty="0" err="1"/>
              <a:t>scatter</a:t>
            </a:r>
            <a:r>
              <a:rPr lang="de-DE" dirty="0"/>
              <a:t> + </a:t>
            </a:r>
            <a:r>
              <a:rPr lang="de-DE" dirty="0" err="1"/>
              <a:t>riboflavin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  <a:p>
            <a:pPr marL="617538" lvl="1" indent="-342900"/>
            <a:r>
              <a:rPr lang="de-DE" dirty="0"/>
              <a:t>Low O</a:t>
            </a:r>
            <a:r>
              <a:rPr lang="de-DE" baseline="-25000" dirty="0"/>
              <a:t>2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pPr marL="617538" lvl="1" indent="-342900"/>
            <a:r>
              <a:rPr lang="de-DE" dirty="0" err="1"/>
              <a:t>Varying</a:t>
            </a:r>
            <a:r>
              <a:rPr lang="de-DE" dirty="0"/>
              <a:t> pH</a:t>
            </a:r>
          </a:p>
          <a:p>
            <a:pPr marL="617538" lvl="1" indent="-342900"/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Stationary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,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drops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 err="1"/>
              <a:t>Scatter</a:t>
            </a:r>
            <a:r>
              <a:rPr lang="de-DE" sz="1600" dirty="0"/>
              <a:t> vs. time</a:t>
            </a:r>
          </a:p>
        </p:txBody>
      </p:sp>
    </p:spTree>
    <p:extLst>
      <p:ext uri="{BB962C8B-B14F-4D97-AF65-F5344CB8AC3E}">
        <p14:creationId xmlns:p14="http://schemas.microsoft.com/office/powerpoint/2010/main" val="321640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9F4DDE5-9B44-4648-892A-02D70CBA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25.03.2020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D5E3FC-1E01-44DA-BC45-E47E5F67E6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Metabolism</a:t>
            </a:r>
            <a:endParaRPr lang="de-DE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E6CBE8C-E13E-42EA-AC08-3640C19E8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4225BA-C9D9-4AFB-B6ED-5CA5DE402D0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5976" y="43043"/>
            <a:ext cx="3672408" cy="4876477"/>
          </a:xfrm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3DD7B14-63A5-480F-8794-A4F47DEBCBEC}"/>
              </a:ext>
            </a:extLst>
          </p:cNvPr>
          <p:cNvSpPr/>
          <p:nvPr/>
        </p:nvSpPr>
        <p:spPr>
          <a:xfrm>
            <a:off x="4271963" y="124586"/>
            <a:ext cx="3889375" cy="4816475"/>
          </a:xfrm>
          <a:custGeom>
            <a:avLst/>
            <a:gdLst>
              <a:gd name="connsiteX0" fmla="*/ 1781175 w 3889375"/>
              <a:gd name="connsiteY0" fmla="*/ 0 h 4816475"/>
              <a:gd name="connsiteX1" fmla="*/ 1676400 w 3889375"/>
              <a:gd name="connsiteY1" fmla="*/ 28575 h 4816475"/>
              <a:gd name="connsiteX2" fmla="*/ 0 w 3889375"/>
              <a:gd name="connsiteY2" fmla="*/ 28575 h 4816475"/>
              <a:gd name="connsiteX3" fmla="*/ 0 w 3889375"/>
              <a:gd name="connsiteY3" fmla="*/ 4816475 h 4816475"/>
              <a:gd name="connsiteX4" fmla="*/ 3092450 w 3889375"/>
              <a:gd name="connsiteY4" fmla="*/ 4816475 h 4816475"/>
              <a:gd name="connsiteX5" fmla="*/ 3092450 w 3889375"/>
              <a:gd name="connsiteY5" fmla="*/ 3340100 h 4816475"/>
              <a:gd name="connsiteX6" fmla="*/ 2860675 w 3889375"/>
              <a:gd name="connsiteY6" fmla="*/ 3340100 h 4816475"/>
              <a:gd name="connsiteX7" fmla="*/ 2860675 w 3889375"/>
              <a:gd name="connsiteY7" fmla="*/ 2974975 h 4816475"/>
              <a:gd name="connsiteX8" fmla="*/ 3889375 w 3889375"/>
              <a:gd name="connsiteY8" fmla="*/ 2974975 h 4816475"/>
              <a:gd name="connsiteX9" fmla="*/ 3889375 w 3889375"/>
              <a:gd name="connsiteY9" fmla="*/ 9525 h 4816475"/>
              <a:gd name="connsiteX10" fmla="*/ 1781175 w 3889375"/>
              <a:gd name="connsiteY10" fmla="*/ 0 h 48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89375" h="4816475">
                <a:moveTo>
                  <a:pt x="1781175" y="0"/>
                </a:moveTo>
                <a:lnTo>
                  <a:pt x="1676400" y="28575"/>
                </a:lnTo>
                <a:lnTo>
                  <a:pt x="0" y="28575"/>
                </a:lnTo>
                <a:lnTo>
                  <a:pt x="0" y="4816475"/>
                </a:lnTo>
                <a:lnTo>
                  <a:pt x="3092450" y="4816475"/>
                </a:lnTo>
                <a:lnTo>
                  <a:pt x="3092450" y="3340100"/>
                </a:lnTo>
                <a:lnTo>
                  <a:pt x="2860675" y="3340100"/>
                </a:lnTo>
                <a:lnTo>
                  <a:pt x="2860675" y="2974975"/>
                </a:lnTo>
                <a:lnTo>
                  <a:pt x="3889375" y="2974975"/>
                </a:lnTo>
                <a:lnTo>
                  <a:pt x="3889375" y="9525"/>
                </a:lnTo>
                <a:lnTo>
                  <a:pt x="1781175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feil: gebogen 6">
            <a:extLst>
              <a:ext uri="{FF2B5EF4-FFF2-40B4-BE49-F238E27FC236}">
                <a16:creationId xmlns:a16="http://schemas.microsoft.com/office/drawing/2014/main" id="{C3850C93-BC16-414C-B943-A6E195F30D25}"/>
              </a:ext>
            </a:extLst>
          </p:cNvPr>
          <p:cNvSpPr/>
          <p:nvPr/>
        </p:nvSpPr>
        <p:spPr>
          <a:xfrm rot="10800000" flipH="1">
            <a:off x="5816599" y="2574923"/>
            <a:ext cx="1368471" cy="736600"/>
          </a:xfrm>
          <a:prstGeom prst="bentArrow">
            <a:avLst>
              <a:gd name="adj1" fmla="val 12795"/>
              <a:gd name="adj2" fmla="val 12417"/>
              <a:gd name="adj3" fmla="val 14650"/>
              <a:gd name="adj4" fmla="val 437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71F93879-76B5-427F-8130-EA744253E59A}"/>
              </a:ext>
            </a:extLst>
          </p:cNvPr>
          <p:cNvSpPr/>
          <p:nvPr/>
        </p:nvSpPr>
        <p:spPr>
          <a:xfrm>
            <a:off x="5714999" y="2574923"/>
            <a:ext cx="303213" cy="859743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932D6A-0ECC-40F2-9838-19381764AAF8}"/>
              </a:ext>
            </a:extLst>
          </p:cNvPr>
          <p:cNvSpPr/>
          <p:nvPr/>
        </p:nvSpPr>
        <p:spPr>
          <a:xfrm>
            <a:off x="5668963" y="0"/>
            <a:ext cx="404738" cy="1809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umsplatzhalter 11">
            <a:extLst>
              <a:ext uri="{FF2B5EF4-FFF2-40B4-BE49-F238E27FC236}">
                <a16:creationId xmlns:a16="http://schemas.microsoft.com/office/drawing/2014/main" id="{FC6DC07D-A95B-4602-AB51-A5F638EACEE0}"/>
              </a:ext>
            </a:extLst>
          </p:cNvPr>
          <p:cNvSpPr txBox="1">
            <a:spLocks/>
          </p:cNvSpPr>
          <p:nvPr/>
        </p:nvSpPr>
        <p:spPr>
          <a:xfrm>
            <a:off x="7185071" y="4708761"/>
            <a:ext cx="1214713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de-DE"/>
            </a:defPPr>
            <a:lvl1pPr marL="0" algn="l" defTabSz="686074" rtl="0" eaLnBrk="1" latinLnBrk="0" hangingPunct="1">
              <a:defRPr lang="de-DE" sz="135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303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074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111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149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186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223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1260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429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2">
                    <a:alpha val="50000"/>
                  </a:schemeClr>
                </a:solidFill>
              </a:rPr>
              <a:t>Wolfe, 2005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B08C0E8-F54E-458F-9C22-0AE63E3588FF}"/>
              </a:ext>
            </a:extLst>
          </p:cNvPr>
          <p:cNvSpPr/>
          <p:nvPr/>
        </p:nvSpPr>
        <p:spPr>
          <a:xfrm>
            <a:off x="7185070" y="3130549"/>
            <a:ext cx="293765" cy="1809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CA2CE583-2228-41A8-9822-FB2DDB7C4EF2}"/>
              </a:ext>
            </a:extLst>
          </p:cNvPr>
          <p:cNvSpPr/>
          <p:nvPr/>
        </p:nvSpPr>
        <p:spPr>
          <a:xfrm>
            <a:off x="5659513" y="224018"/>
            <a:ext cx="404738" cy="22277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ntertitel 4">
            <a:extLst>
              <a:ext uri="{FF2B5EF4-FFF2-40B4-BE49-F238E27FC236}">
                <a16:creationId xmlns:a16="http://schemas.microsoft.com/office/drawing/2014/main" id="{C7AC1D42-E68F-4F7B-88B4-9C58DF019317}"/>
              </a:ext>
            </a:extLst>
          </p:cNvPr>
          <p:cNvSpPr txBox="1">
            <a:spLocks/>
          </p:cNvSpPr>
          <p:nvPr/>
        </p:nvSpPr>
        <p:spPr>
          <a:xfrm>
            <a:off x="6018212" y="224017"/>
            <a:ext cx="2764740" cy="222776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+2 ATP</a:t>
            </a:r>
          </a:p>
          <a:p>
            <a:r>
              <a:rPr lang="de-DE" dirty="0"/>
              <a:t>+2 NADH</a:t>
            </a:r>
          </a:p>
        </p:txBody>
      </p:sp>
      <p:sp>
        <p:nvSpPr>
          <p:cNvPr id="19" name="Untertitel 4">
            <a:extLst>
              <a:ext uri="{FF2B5EF4-FFF2-40B4-BE49-F238E27FC236}">
                <a16:creationId xmlns:a16="http://schemas.microsoft.com/office/drawing/2014/main" id="{9253621C-307A-4369-902A-5811139C91EC}"/>
              </a:ext>
            </a:extLst>
          </p:cNvPr>
          <p:cNvSpPr txBox="1">
            <a:spLocks/>
          </p:cNvSpPr>
          <p:nvPr/>
        </p:nvSpPr>
        <p:spPr>
          <a:xfrm>
            <a:off x="6011254" y="2987152"/>
            <a:ext cx="1055609" cy="4677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~ 15%</a:t>
            </a:r>
          </a:p>
        </p:txBody>
      </p:sp>
      <p:sp>
        <p:nvSpPr>
          <p:cNvPr id="21" name="Untertitel 4">
            <a:extLst>
              <a:ext uri="{FF2B5EF4-FFF2-40B4-BE49-F238E27FC236}">
                <a16:creationId xmlns:a16="http://schemas.microsoft.com/office/drawing/2014/main" id="{2A5154AF-4545-4B62-8C42-A02CA2A48DD7}"/>
              </a:ext>
            </a:extLst>
          </p:cNvPr>
          <p:cNvSpPr txBox="1">
            <a:spLocks/>
          </p:cNvSpPr>
          <p:nvPr/>
        </p:nvSpPr>
        <p:spPr>
          <a:xfrm>
            <a:off x="5349245" y="3089275"/>
            <a:ext cx="2764740" cy="213815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+1 GTP</a:t>
            </a:r>
          </a:p>
          <a:p>
            <a:r>
              <a:rPr lang="de-DE" dirty="0"/>
              <a:t>+3 NADH</a:t>
            </a:r>
          </a:p>
          <a:p>
            <a:r>
              <a:rPr lang="de-DE" dirty="0"/>
              <a:t>+1 FADH</a:t>
            </a:r>
            <a:r>
              <a:rPr lang="de-DE" baseline="-25000" dirty="0"/>
              <a:t>2</a:t>
            </a:r>
            <a:endParaRPr lang="de-DE" dirty="0"/>
          </a:p>
        </p:txBody>
      </p:sp>
      <p:sp>
        <p:nvSpPr>
          <p:cNvPr id="22" name="Untertitel 4">
            <a:extLst>
              <a:ext uri="{FF2B5EF4-FFF2-40B4-BE49-F238E27FC236}">
                <a16:creationId xmlns:a16="http://schemas.microsoft.com/office/drawing/2014/main" id="{86341D0F-D792-4CCB-AC72-7E0F7FF40866}"/>
              </a:ext>
            </a:extLst>
          </p:cNvPr>
          <p:cNvSpPr txBox="1">
            <a:spLocks/>
          </p:cNvSpPr>
          <p:nvPr/>
        </p:nvSpPr>
        <p:spPr>
          <a:xfrm>
            <a:off x="6588110" y="1673012"/>
            <a:ext cx="2764740" cy="222776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(+1 ATP)</a:t>
            </a:r>
          </a:p>
          <a:p>
            <a:r>
              <a:rPr lang="de-DE" dirty="0"/>
              <a:t>+1 NADH</a:t>
            </a:r>
          </a:p>
        </p:txBody>
      </p:sp>
    </p:spTree>
    <p:extLst>
      <p:ext uri="{BB962C8B-B14F-4D97-AF65-F5344CB8AC3E}">
        <p14:creationId xmlns:p14="http://schemas.microsoft.com/office/powerpoint/2010/main" val="15210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9" grpId="0" animBg="1"/>
      <p:bldP spid="17" grpId="0" animBg="1"/>
      <p:bldP spid="18" grpId="0"/>
      <p:bldP spid="19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3F417-D749-43C5-8DC2-EEBA2E8BF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Index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39B1316-285D-4CDF-AA32-6064CD559D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E4CEE5-904F-4091-9B62-A1ABB6ABB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Inhaltsplatzhalter 5" descr="Ein Bild, das Tisch, sitzend, Monitor, weiß enthält.&#10;&#10;Automatisch generierte Beschreibung">
            <a:extLst>
              <a:ext uri="{FF2B5EF4-FFF2-40B4-BE49-F238E27FC236}">
                <a16:creationId xmlns:a16="http://schemas.microsoft.com/office/drawing/2014/main" id="{467C5448-21DC-4EEE-8C22-90F5E27924A8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935682" y="1301739"/>
            <a:ext cx="4208318" cy="3300641"/>
          </a:xfrm>
        </p:spPr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FF27776-0224-4E4C-9D60-F86552AA30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Comprehensive measurement</a:t>
            </a:r>
          </a:p>
          <a:p>
            <a:pPr lvl="1"/>
            <a:r>
              <a:rPr lang="en-US" dirty="0" err="1"/>
              <a:t>BioLector</a:t>
            </a:r>
            <a:r>
              <a:rPr lang="en-US" dirty="0"/>
              <a:t> Pro</a:t>
            </a:r>
          </a:p>
          <a:p>
            <a:pPr lvl="1"/>
            <a:r>
              <a:rPr lang="en-US" dirty="0"/>
              <a:t>Data in graphs</a:t>
            </a:r>
          </a:p>
          <a:p>
            <a:r>
              <a:rPr lang="en-US" dirty="0"/>
              <a:t>Supportive measurement</a:t>
            </a:r>
          </a:p>
          <a:p>
            <a:pPr lvl="1"/>
            <a:r>
              <a:rPr lang="en-US" dirty="0" err="1"/>
              <a:t>Drymass</a:t>
            </a:r>
            <a:endParaRPr lang="en-US" dirty="0"/>
          </a:p>
          <a:p>
            <a:pPr lvl="1"/>
            <a:r>
              <a:rPr lang="en-US" dirty="0"/>
              <a:t>Biomass: Scatter vs. Riboflavin</a:t>
            </a:r>
          </a:p>
          <a:p>
            <a:r>
              <a:rPr lang="en-US" dirty="0"/>
              <a:t>Monod model</a:t>
            </a:r>
          </a:p>
          <a:p>
            <a:r>
              <a:rPr lang="en-US" dirty="0"/>
              <a:t>Metabolism</a:t>
            </a:r>
          </a:p>
          <a:p>
            <a:r>
              <a:rPr lang="en-US" dirty="0"/>
              <a:t>Acetate Problems</a:t>
            </a:r>
          </a:p>
          <a:p>
            <a:r>
              <a:rPr lang="en-US" dirty="0"/>
              <a:t>Future outlook</a:t>
            </a:r>
          </a:p>
          <a:p>
            <a:endParaRPr lang="en-US" dirty="0"/>
          </a:p>
        </p:txBody>
      </p:sp>
      <p:sp>
        <p:nvSpPr>
          <p:cNvPr id="9" name="Datumsplatzhalter 11">
            <a:extLst>
              <a:ext uri="{FF2B5EF4-FFF2-40B4-BE49-F238E27FC236}">
                <a16:creationId xmlns:a16="http://schemas.microsoft.com/office/drawing/2014/main" id="{8B6F97EE-0920-43D6-A72E-C91202BF8E1E}"/>
              </a:ext>
            </a:extLst>
          </p:cNvPr>
          <p:cNvSpPr txBox="1">
            <a:spLocks/>
          </p:cNvSpPr>
          <p:nvPr/>
        </p:nvSpPr>
        <p:spPr>
          <a:xfrm>
            <a:off x="6068291" y="4640717"/>
            <a:ext cx="2833253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de-DE"/>
            </a:defPPr>
            <a:lvl1pPr marL="0" algn="l" defTabSz="686074" rtl="0" eaLnBrk="1" latinLnBrk="0" hangingPunct="1">
              <a:defRPr lang="de-DE" sz="135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303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074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111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149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186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223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1260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429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2">
                    <a:alpha val="50000"/>
                  </a:schemeClr>
                </a:solidFill>
              </a:rPr>
              <a:t>https://www.opentrons.com/ot-2</a:t>
            </a:r>
          </a:p>
        </p:txBody>
      </p:sp>
    </p:spTree>
    <p:extLst>
      <p:ext uri="{BB962C8B-B14F-4D97-AF65-F5344CB8AC3E}">
        <p14:creationId xmlns:p14="http://schemas.microsoft.com/office/powerpoint/2010/main" val="103547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49F4DDE5-9B44-4648-892A-02D70CBA1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25.03.2020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D5E3FC-1E01-44DA-BC45-E47E5F67E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536" y="2250489"/>
            <a:ext cx="3127053" cy="1189599"/>
          </a:xfrm>
        </p:spPr>
        <p:txBody>
          <a:bodyPr/>
          <a:lstStyle/>
          <a:p>
            <a:r>
              <a:rPr lang="de-DE" dirty="0"/>
              <a:t>Acetate-switch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FE6CBE8C-E13E-42EA-AC08-3640C19E8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phases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2E4225BA-C9D9-4AFB-B6ED-5CA5DE402D0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5976" y="43043"/>
            <a:ext cx="3672408" cy="4876477"/>
          </a:xfrm>
        </p:spPr>
      </p:pic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3DD7B14-63A5-480F-8794-A4F47DEBCBEC}"/>
              </a:ext>
            </a:extLst>
          </p:cNvPr>
          <p:cNvSpPr/>
          <p:nvPr/>
        </p:nvSpPr>
        <p:spPr>
          <a:xfrm>
            <a:off x="4322471" y="124586"/>
            <a:ext cx="3889375" cy="4816475"/>
          </a:xfrm>
          <a:custGeom>
            <a:avLst/>
            <a:gdLst>
              <a:gd name="connsiteX0" fmla="*/ 1781175 w 3889375"/>
              <a:gd name="connsiteY0" fmla="*/ 0 h 4816475"/>
              <a:gd name="connsiteX1" fmla="*/ 1676400 w 3889375"/>
              <a:gd name="connsiteY1" fmla="*/ 28575 h 4816475"/>
              <a:gd name="connsiteX2" fmla="*/ 0 w 3889375"/>
              <a:gd name="connsiteY2" fmla="*/ 28575 h 4816475"/>
              <a:gd name="connsiteX3" fmla="*/ 0 w 3889375"/>
              <a:gd name="connsiteY3" fmla="*/ 4816475 h 4816475"/>
              <a:gd name="connsiteX4" fmla="*/ 3092450 w 3889375"/>
              <a:gd name="connsiteY4" fmla="*/ 4816475 h 4816475"/>
              <a:gd name="connsiteX5" fmla="*/ 3092450 w 3889375"/>
              <a:gd name="connsiteY5" fmla="*/ 3340100 h 4816475"/>
              <a:gd name="connsiteX6" fmla="*/ 2860675 w 3889375"/>
              <a:gd name="connsiteY6" fmla="*/ 3340100 h 4816475"/>
              <a:gd name="connsiteX7" fmla="*/ 2860675 w 3889375"/>
              <a:gd name="connsiteY7" fmla="*/ 2974975 h 4816475"/>
              <a:gd name="connsiteX8" fmla="*/ 3889375 w 3889375"/>
              <a:gd name="connsiteY8" fmla="*/ 2974975 h 4816475"/>
              <a:gd name="connsiteX9" fmla="*/ 3889375 w 3889375"/>
              <a:gd name="connsiteY9" fmla="*/ 9525 h 4816475"/>
              <a:gd name="connsiteX10" fmla="*/ 1781175 w 3889375"/>
              <a:gd name="connsiteY10" fmla="*/ 0 h 48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89375" h="4816475">
                <a:moveTo>
                  <a:pt x="1781175" y="0"/>
                </a:moveTo>
                <a:lnTo>
                  <a:pt x="1676400" y="28575"/>
                </a:lnTo>
                <a:lnTo>
                  <a:pt x="0" y="28575"/>
                </a:lnTo>
                <a:lnTo>
                  <a:pt x="0" y="4816475"/>
                </a:lnTo>
                <a:lnTo>
                  <a:pt x="3092450" y="4816475"/>
                </a:lnTo>
                <a:lnTo>
                  <a:pt x="3092450" y="3340100"/>
                </a:lnTo>
                <a:lnTo>
                  <a:pt x="2860675" y="3340100"/>
                </a:lnTo>
                <a:lnTo>
                  <a:pt x="2860675" y="2974975"/>
                </a:lnTo>
                <a:lnTo>
                  <a:pt x="3889375" y="2974975"/>
                </a:lnTo>
                <a:lnTo>
                  <a:pt x="3889375" y="9525"/>
                </a:lnTo>
                <a:lnTo>
                  <a:pt x="1781175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71F93879-76B5-427F-8130-EA744253E59A}"/>
              </a:ext>
            </a:extLst>
          </p:cNvPr>
          <p:cNvSpPr/>
          <p:nvPr/>
        </p:nvSpPr>
        <p:spPr>
          <a:xfrm>
            <a:off x="5744796" y="224017"/>
            <a:ext cx="243620" cy="321064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9932D6A-0ECC-40F2-9838-19381764AAF8}"/>
              </a:ext>
            </a:extLst>
          </p:cNvPr>
          <p:cNvSpPr/>
          <p:nvPr/>
        </p:nvSpPr>
        <p:spPr>
          <a:xfrm>
            <a:off x="5668963" y="0"/>
            <a:ext cx="404738" cy="1809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umsplatzhalter 11">
            <a:extLst>
              <a:ext uri="{FF2B5EF4-FFF2-40B4-BE49-F238E27FC236}">
                <a16:creationId xmlns:a16="http://schemas.microsoft.com/office/drawing/2014/main" id="{FC6DC07D-A95B-4602-AB51-A5F638EACEE0}"/>
              </a:ext>
            </a:extLst>
          </p:cNvPr>
          <p:cNvSpPr txBox="1">
            <a:spLocks/>
          </p:cNvSpPr>
          <p:nvPr/>
        </p:nvSpPr>
        <p:spPr>
          <a:xfrm>
            <a:off x="7185071" y="4708761"/>
            <a:ext cx="1214713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de-DE"/>
            </a:defPPr>
            <a:lvl1pPr marL="0" algn="l" defTabSz="686074" rtl="0" eaLnBrk="1" latinLnBrk="0" hangingPunct="1">
              <a:defRPr lang="de-DE" sz="135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303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074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111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149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186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223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1260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429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2">
                    <a:alpha val="50000"/>
                  </a:schemeClr>
                </a:solidFill>
              </a:rPr>
              <a:t>Wolfe, 2005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B08C0E8-F54E-458F-9C22-0AE63E3588FF}"/>
              </a:ext>
            </a:extLst>
          </p:cNvPr>
          <p:cNvSpPr/>
          <p:nvPr/>
        </p:nvSpPr>
        <p:spPr>
          <a:xfrm>
            <a:off x="7185070" y="3130549"/>
            <a:ext cx="293765" cy="1809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ntertitel 4">
            <a:extLst>
              <a:ext uri="{FF2B5EF4-FFF2-40B4-BE49-F238E27FC236}">
                <a16:creationId xmlns:a16="http://schemas.microsoft.com/office/drawing/2014/main" id="{86341D0F-D792-4CCB-AC72-7E0F7FF40866}"/>
              </a:ext>
            </a:extLst>
          </p:cNvPr>
          <p:cNvSpPr txBox="1">
            <a:spLocks/>
          </p:cNvSpPr>
          <p:nvPr/>
        </p:nvSpPr>
        <p:spPr>
          <a:xfrm>
            <a:off x="6290418" y="2250489"/>
            <a:ext cx="2764740" cy="165028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-2 ATP</a:t>
            </a:r>
          </a:p>
        </p:txBody>
      </p:sp>
      <p:sp>
        <p:nvSpPr>
          <p:cNvPr id="20" name="Pfeil: gebogen 19">
            <a:extLst>
              <a:ext uri="{FF2B5EF4-FFF2-40B4-BE49-F238E27FC236}">
                <a16:creationId xmlns:a16="http://schemas.microsoft.com/office/drawing/2014/main" id="{61806FA3-9BB5-4B85-A525-4D7E9013695F}"/>
              </a:ext>
            </a:extLst>
          </p:cNvPr>
          <p:cNvSpPr/>
          <p:nvPr/>
        </p:nvSpPr>
        <p:spPr>
          <a:xfrm rot="16200000" flipH="1">
            <a:off x="6354509" y="2625979"/>
            <a:ext cx="266016" cy="1351363"/>
          </a:xfrm>
          <a:prstGeom prst="bentArrow">
            <a:avLst>
              <a:gd name="adj1" fmla="val 36185"/>
              <a:gd name="adj2" fmla="val 20615"/>
              <a:gd name="adj3" fmla="val 20325"/>
              <a:gd name="adj4" fmla="val 4375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A5312887-3686-4A1F-B767-697A739BDBA8}"/>
              </a:ext>
            </a:extLst>
          </p:cNvPr>
          <p:cNvSpPr txBox="1">
            <a:spLocks/>
          </p:cNvSpPr>
          <p:nvPr/>
        </p:nvSpPr>
        <p:spPr>
          <a:xfrm>
            <a:off x="526536" y="2245067"/>
            <a:ext cx="2830329" cy="118959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Metabolism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451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0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Acetate: </a:t>
            </a:r>
            <a:r>
              <a:rPr lang="de-DE" dirty="0" err="1"/>
              <a:t>Scatter</a:t>
            </a:r>
            <a:endParaRPr lang="de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drop</a:t>
            </a:r>
            <a:endParaRPr lang="de-DE" dirty="0"/>
          </a:p>
          <a:p>
            <a:r>
              <a:rPr lang="de-DE" b="1" dirty="0"/>
              <a:t>Growth after </a:t>
            </a:r>
            <a:r>
              <a:rPr lang="de-DE" b="1" dirty="0" err="1"/>
              <a:t>drop</a:t>
            </a:r>
            <a:endParaRPr lang="de-DE" b="1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Surprising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 err="1"/>
              <a:t>Scatter</a:t>
            </a:r>
            <a:r>
              <a:rPr lang="de-DE" sz="1600" dirty="0"/>
              <a:t> vs. time</a:t>
            </a:r>
          </a:p>
        </p:txBody>
      </p:sp>
    </p:spTree>
    <p:extLst>
      <p:ext uri="{BB962C8B-B14F-4D97-AF65-F5344CB8AC3E}">
        <p14:creationId xmlns:p14="http://schemas.microsoft.com/office/powerpoint/2010/main" val="253950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Acetate: </a:t>
            </a:r>
            <a:r>
              <a:rPr lang="de-DE" dirty="0" err="1"/>
              <a:t>Scatter</a:t>
            </a:r>
            <a:endParaRPr lang="de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</a:t>
            </a:r>
            <a:r>
              <a:rPr lang="de-DE" dirty="0" err="1"/>
              <a:t>growthrates</a:t>
            </a:r>
            <a:endParaRPr lang="de-DE" dirty="0"/>
          </a:p>
          <a:p>
            <a:r>
              <a:rPr lang="de-DE" b="1" dirty="0" err="1"/>
              <a:t>Two</a:t>
            </a:r>
            <a:r>
              <a:rPr lang="de-DE" b="1" dirty="0"/>
              <a:t> </a:t>
            </a:r>
            <a:r>
              <a:rPr lang="de-DE" b="1" dirty="0" err="1"/>
              <a:t>subphases</a:t>
            </a:r>
            <a:r>
              <a:rPr lang="de-DE" b="1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Still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phases</a:t>
            </a:r>
            <a:r>
              <a:rPr lang="de-DE" dirty="0"/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 err="1"/>
              <a:t>Scatter</a:t>
            </a:r>
            <a:r>
              <a:rPr lang="de-DE" sz="1600" dirty="0"/>
              <a:t> </a:t>
            </a:r>
            <a:r>
              <a:rPr lang="de-DE" sz="1600" dirty="0" err="1"/>
              <a:t>growth</a:t>
            </a:r>
            <a:r>
              <a:rPr lang="de-DE" sz="1600" dirty="0"/>
              <a:t> </a:t>
            </a:r>
            <a:r>
              <a:rPr lang="de-DE" sz="1600" dirty="0" err="1"/>
              <a:t>rates</a:t>
            </a:r>
            <a:r>
              <a:rPr lang="de-DE" sz="1600" dirty="0"/>
              <a:t> vs. time</a:t>
            </a:r>
          </a:p>
        </p:txBody>
      </p:sp>
    </p:spTree>
    <p:extLst>
      <p:ext uri="{BB962C8B-B14F-4D97-AF65-F5344CB8AC3E}">
        <p14:creationId xmlns:p14="http://schemas.microsoft.com/office/powerpoint/2010/main" val="325811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Acetate: Riboflavin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BB6386B5-4688-4220-B1A2-4EEEC59AA48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dirty="0"/>
                  <a:t>No </a:t>
                </a:r>
                <a:r>
                  <a:rPr lang="de-DE" dirty="0" err="1"/>
                  <a:t>sudden</a:t>
                </a:r>
                <a:r>
                  <a:rPr lang="de-DE" dirty="0"/>
                  <a:t> </a:t>
                </a:r>
                <a:r>
                  <a:rPr lang="de-DE" dirty="0" err="1"/>
                  <a:t>drop</a:t>
                </a:r>
                <a:endParaRPr lang="de-DE" dirty="0"/>
              </a:p>
              <a:p>
                <a:r>
                  <a:rPr lang="de-DE" dirty="0"/>
                  <a:t>But </a:t>
                </a:r>
                <a:r>
                  <a:rPr lang="de-DE" b="1" dirty="0" err="1"/>
                  <a:t>peak</a:t>
                </a:r>
                <a:r>
                  <a:rPr lang="de-DE" b="1" dirty="0"/>
                  <a:t> with </a:t>
                </a:r>
                <a:r>
                  <a:rPr lang="de-DE" b="1" dirty="0" err="1"/>
                  <a:t>following</a:t>
                </a:r>
                <a:r>
                  <a:rPr lang="de-DE" b="1" dirty="0"/>
                  <a:t> </a:t>
                </a:r>
                <a:r>
                  <a:rPr lang="de-DE" b="1" dirty="0" err="1"/>
                  <a:t>decay</a:t>
                </a:r>
                <a:endParaRPr lang="de-DE" b="1" dirty="0"/>
              </a:p>
              <a:p>
                <a:endParaRPr lang="de-DE" b="1" dirty="0"/>
              </a:p>
              <a:p>
                <a:pPr marL="0" indent="0">
                  <a:buNone/>
                </a:pPr>
                <a:r>
                  <a:rPr lang="de-DE" sz="2000" dirty="0">
                    <a:solidFill>
                      <a:prstClr val="black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de-DE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sz="2000" dirty="0"/>
                  <a:t> Riboflavin and </a:t>
                </a:r>
                <a:r>
                  <a:rPr lang="de-DE" sz="2000" dirty="0" err="1"/>
                  <a:t>scatter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disagree</a:t>
                </a:r>
                <a:endParaRPr lang="de-DE" sz="2000" dirty="0"/>
              </a:p>
            </p:txBody>
          </p:sp>
        </mc:Choice>
        <mc:Fallback xmlns=""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BB6386B5-4688-4220-B1A2-4EEEC59AA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5"/>
                <a:stretch>
                  <a:fillRect l="-2744" t="-350" r="-3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decay</a:t>
            </a:r>
            <a:r>
              <a:rPr lang="de-DE" dirty="0"/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Riboflavin vs. time</a:t>
            </a:r>
          </a:p>
        </p:txBody>
      </p:sp>
    </p:spTree>
    <p:extLst>
      <p:ext uri="{BB962C8B-B14F-4D97-AF65-F5344CB8AC3E}">
        <p14:creationId xmlns:p14="http://schemas.microsoft.com/office/powerpoint/2010/main" val="181643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Glucose: Riboflavin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Only one growth phase</a:t>
            </a:r>
          </a:p>
          <a:p>
            <a:r>
              <a:rPr lang="en-US" dirty="0"/>
              <a:t>But gradually decreasing rate</a:t>
            </a:r>
          </a:p>
          <a:p>
            <a:r>
              <a:rPr lang="en-US" dirty="0"/>
              <a:t>Constant decay starting with drop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Decay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Riboflavin </a:t>
            </a:r>
            <a:r>
              <a:rPr lang="de-DE" sz="1600" dirty="0" err="1"/>
              <a:t>growth</a:t>
            </a:r>
            <a:r>
              <a:rPr lang="de-DE" sz="1600" dirty="0"/>
              <a:t> rate vs. time</a:t>
            </a:r>
          </a:p>
        </p:txBody>
      </p:sp>
    </p:spTree>
    <p:extLst>
      <p:ext uri="{BB962C8B-B14F-4D97-AF65-F5344CB8AC3E}">
        <p14:creationId xmlns:p14="http://schemas.microsoft.com/office/powerpoint/2010/main" val="20104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Acetate: O</a:t>
            </a:r>
            <a:r>
              <a:rPr lang="de-DE" sz="2400" baseline="-25000" dirty="0"/>
              <a:t>2</a:t>
            </a:r>
            <a:endParaRPr lang="de-DE" sz="2400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 consumption only during growth</a:t>
            </a:r>
          </a:p>
          <a:p>
            <a:r>
              <a:rPr lang="en-US" dirty="0"/>
              <a:t>Consumption stops </a:t>
            </a:r>
            <a:r>
              <a:rPr lang="en-US" b="1" dirty="0"/>
              <a:t>before scatter drop</a:t>
            </a:r>
          </a:p>
          <a:p>
            <a:r>
              <a:rPr lang="en-US" dirty="0"/>
              <a:t>“Dip” in usage for high concentrations</a:t>
            </a:r>
          </a:p>
          <a:p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Respiration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O</a:t>
            </a:r>
            <a:r>
              <a:rPr lang="de-DE" sz="1600" baseline="-25000" dirty="0"/>
              <a:t>2</a:t>
            </a:r>
            <a:r>
              <a:rPr lang="de-DE" sz="1600" dirty="0"/>
              <a:t> </a:t>
            </a:r>
            <a:r>
              <a:rPr lang="de-DE" sz="1600" dirty="0" err="1"/>
              <a:t>saturation</a:t>
            </a:r>
            <a:r>
              <a:rPr lang="de-DE" sz="1600" dirty="0"/>
              <a:t> vs. time</a:t>
            </a:r>
          </a:p>
        </p:txBody>
      </p:sp>
    </p:spTree>
    <p:extLst>
      <p:ext uri="{BB962C8B-B14F-4D97-AF65-F5344CB8AC3E}">
        <p14:creationId xmlns:p14="http://schemas.microsoft.com/office/powerpoint/2010/main" val="37301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Glucose: O</a:t>
            </a:r>
            <a:r>
              <a:rPr lang="de-DE" sz="2400" baseline="-25000" dirty="0"/>
              <a:t>2</a:t>
            </a:r>
            <a:endParaRPr lang="de-DE" sz="2400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Mostly stable consumption in both phases</a:t>
            </a:r>
          </a:p>
          <a:p>
            <a:r>
              <a:rPr lang="en-US" dirty="0"/>
              <a:t>“Dip” in usage for high concentrations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Biomass</a:t>
            </a:r>
            <a:r>
              <a:rPr lang="de-DE" dirty="0"/>
              <a:t> </a:t>
            </a:r>
            <a:r>
              <a:rPr lang="de-DE" dirty="0" err="1"/>
              <a:t>normalized</a:t>
            </a:r>
            <a:r>
              <a:rPr lang="de-DE" dirty="0"/>
              <a:t> </a:t>
            </a:r>
            <a:r>
              <a:rPr lang="de-DE" dirty="0" err="1"/>
              <a:t>respiration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(BM-norm) O</a:t>
            </a:r>
            <a:r>
              <a:rPr lang="de-DE" sz="1600" baseline="-25000" dirty="0"/>
              <a:t>2</a:t>
            </a:r>
            <a:r>
              <a:rPr lang="de-DE" sz="1600" dirty="0"/>
              <a:t> </a:t>
            </a:r>
            <a:r>
              <a:rPr lang="de-DE" sz="1600" dirty="0" err="1"/>
              <a:t>change</a:t>
            </a:r>
            <a:r>
              <a:rPr lang="de-DE" sz="1600" dirty="0"/>
              <a:t> rate vs. time</a:t>
            </a:r>
          </a:p>
        </p:txBody>
      </p:sp>
    </p:spTree>
    <p:extLst>
      <p:ext uri="{BB962C8B-B14F-4D97-AF65-F5344CB8AC3E}">
        <p14:creationId xmlns:p14="http://schemas.microsoft.com/office/powerpoint/2010/main" val="194789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73E36D-55F2-44D1-954A-0552FEBE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C1905-6076-43D3-BC26-E69882D0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148F4CF-1E22-44F7-A6C3-46F99A94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</a:t>
            </a:r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27D7A95-98B9-4161-8AC2-FC6397C2EB3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de-DE" dirty="0"/>
              <a:t>Fit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pPr lvl="1"/>
            <a:r>
              <a:rPr lang="de-DE" dirty="0"/>
              <a:t>Include </a:t>
            </a:r>
            <a:r>
              <a:rPr lang="de-DE" dirty="0" err="1"/>
              <a:t>metabolic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Biomass</a:t>
            </a:r>
            <a:r>
              <a:rPr lang="de-DE" dirty="0"/>
              <a:t> </a:t>
            </a:r>
            <a:r>
              <a:rPr lang="de-DE" dirty="0" err="1"/>
              <a:t>equivalent</a:t>
            </a:r>
            <a:endParaRPr lang="de-DE" dirty="0"/>
          </a:p>
          <a:p>
            <a:r>
              <a:rPr lang="de-DE" dirty="0" err="1"/>
              <a:t>Investigate</a:t>
            </a:r>
            <a:r>
              <a:rPr lang="de-DE" dirty="0"/>
              <a:t> Acetate </a:t>
            </a:r>
            <a:r>
              <a:rPr lang="de-DE" dirty="0" err="1"/>
              <a:t>behavior</a:t>
            </a:r>
            <a:endParaRPr lang="de-DE" dirty="0"/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1EB1040-6BAA-4F7B-B8A1-041AE96DB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complexity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2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73E36D-55F2-44D1-954A-0552FEBE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C1905-6076-43D3-BC26-E69882D0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148F4CF-1E22-44F7-A6C3-46F99A94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051" y="330910"/>
            <a:ext cx="3031258" cy="452322"/>
          </a:xfrm>
        </p:spPr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for </a:t>
            </a:r>
            <a:r>
              <a:rPr lang="de-DE" dirty="0" err="1"/>
              <a:t>listening</a:t>
            </a:r>
            <a:endParaRPr lang="de-DE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27D7A95-98B9-4161-8AC2-FC6397C2EB3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Tim Petzel</a:t>
            </a:r>
          </a:p>
          <a:p>
            <a:r>
              <a:rPr lang="en-US" dirty="0"/>
              <a:t>Nikolaus Thumm</a:t>
            </a:r>
          </a:p>
          <a:p>
            <a:r>
              <a:rPr lang="en-US" dirty="0"/>
              <a:t>Rainer Machne</a:t>
            </a:r>
          </a:p>
          <a:p>
            <a:r>
              <a:rPr lang="en-US" dirty="0"/>
              <a:t>Oliver </a:t>
            </a:r>
            <a:r>
              <a:rPr lang="en-US" dirty="0" err="1"/>
              <a:t>Ebenhöh</a:t>
            </a:r>
            <a:endParaRPr lang="en-US" dirty="0"/>
          </a:p>
          <a:p>
            <a:r>
              <a:rPr lang="en-US" dirty="0"/>
              <a:t>Ilka Axmann</a:t>
            </a:r>
          </a:p>
          <a:p>
            <a:pPr marL="0" indent="0" algn="ctr"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</a:rPr>
              <a:t>And everyone in </a:t>
            </a:r>
            <a:r>
              <a:rPr lang="en-US" sz="1800" dirty="0" err="1">
                <a:solidFill>
                  <a:schemeClr val="tx2"/>
                </a:solidFill>
              </a:rPr>
              <a:t>SynMibi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and QTB for having me</a:t>
            </a:r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1EB1040-6BAA-4F7B-B8A1-041AE96DB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Acknowledgements</a:t>
            </a:r>
            <a:endParaRPr lang="de-DE" dirty="0"/>
          </a:p>
        </p:txBody>
      </p:sp>
      <p:pic>
        <p:nvPicPr>
          <p:cNvPr id="3074" name="Picture 2" descr="Image result for SynMibi hhu">
            <a:extLst>
              <a:ext uri="{FF2B5EF4-FFF2-40B4-BE49-F238E27FC236}">
                <a16:creationId xmlns:a16="http://schemas.microsoft.com/office/drawing/2014/main" id="{060F0A59-C474-4433-AE1E-81DF065C9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41" y="3587494"/>
            <a:ext cx="1437409" cy="143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QTB hhu">
            <a:extLst>
              <a:ext uri="{FF2B5EF4-FFF2-40B4-BE49-F238E27FC236}">
                <a16:creationId xmlns:a16="http://schemas.microsoft.com/office/drawing/2014/main" id="{04F63F20-9C39-4281-91A8-9B608ED1B6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76"/>
          <a:stretch/>
        </p:blipFill>
        <p:spPr bwMode="auto">
          <a:xfrm>
            <a:off x="4389311" y="4004513"/>
            <a:ext cx="2563621" cy="7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80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73E36D-55F2-44D1-954A-0552FEBE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EC1905-6076-43D3-BC26-E69882D0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148F4CF-1E22-44F7-A6C3-46F99A94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4051" y="330910"/>
            <a:ext cx="3031258" cy="452322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D27D7A95-98B9-4161-8AC2-FC6397C2EB3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sz="1400" dirty="0"/>
              <a:t>Bruce Alberts et al. </a:t>
            </a:r>
            <a:r>
              <a:rPr lang="en-US" sz="1400" i="1" dirty="0"/>
              <a:t>Molecular biology of the cell. 3rd edition</a:t>
            </a:r>
            <a:r>
              <a:rPr lang="en-US" sz="1400" dirty="0"/>
              <a:t>. 1994. ISBN: 0-8153-1619-4.</a:t>
            </a:r>
          </a:p>
          <a:p>
            <a:r>
              <a:rPr lang="en-US" sz="1400" dirty="0"/>
              <a:t>James Patrick Folsom and Ross P. Carlson. “Physiological, biomass elemental composition and proteomic analyses of Escherichia coli ammonium limited chemostat growth, and comparison with iron- and glucose-limited chemostat growth”. In: </a:t>
            </a:r>
            <a:r>
              <a:rPr lang="en-US" sz="1400" i="1" dirty="0"/>
              <a:t>Microbiology (United Kingdom)</a:t>
            </a:r>
            <a:r>
              <a:rPr lang="en-US" sz="1400" dirty="0"/>
              <a:t>161.8 (2015), pp. 1659–1670. ISSN: 14652080. DOI: 10.1099/mic.0.000118.</a:t>
            </a:r>
          </a:p>
          <a:p>
            <a:r>
              <a:rPr lang="en-US" sz="1400" dirty="0"/>
              <a:t>A. J. Wolfe. “The Acetate Switch”. In: </a:t>
            </a:r>
            <a:r>
              <a:rPr lang="en-US" sz="1400" i="1" dirty="0"/>
              <a:t>Microbiology and Molecular Biology Reviews </a:t>
            </a:r>
            <a:r>
              <a:rPr lang="en-US" sz="1400" dirty="0"/>
              <a:t>69.1 (2005), pp. 12–50. ISSN: 1092-2172. DOI: 10.1128/mmbr.69.1.12-50.2005.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124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1F0BBA18-6343-49DC-BD19-22896DCE5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25.03.2020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8FEEA9E-5907-44F7-8EB9-A3F7ACE2F5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m2p-labs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2F6B69-3E84-48CF-AE0F-9014B3782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BioLector</a:t>
            </a:r>
            <a:r>
              <a:rPr lang="de-DE" baseline="30000" dirty="0"/>
              <a:t>®</a:t>
            </a:r>
            <a:r>
              <a:rPr lang="de-DE" dirty="0"/>
              <a:t> Pro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16F012F6-669D-4489-9FB7-FB3AB8062FEE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312" y="1601831"/>
            <a:ext cx="5078688" cy="285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umsplatzhalter 11">
            <a:extLst>
              <a:ext uri="{FF2B5EF4-FFF2-40B4-BE49-F238E27FC236}">
                <a16:creationId xmlns:a16="http://schemas.microsoft.com/office/drawing/2014/main" id="{59FF96CA-5F73-410D-8154-EBD047F01768}"/>
              </a:ext>
            </a:extLst>
          </p:cNvPr>
          <p:cNvSpPr txBox="1">
            <a:spLocks/>
          </p:cNvSpPr>
          <p:nvPr/>
        </p:nvSpPr>
        <p:spPr>
          <a:xfrm>
            <a:off x="4644008" y="4460406"/>
            <a:ext cx="4499992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de-DE"/>
            </a:defPPr>
            <a:lvl1pPr marL="0" algn="l" defTabSz="686074" rtl="0" eaLnBrk="1" latinLnBrk="0" hangingPunct="1">
              <a:defRPr lang="de-DE" sz="135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303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074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111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149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186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223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1260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429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2">
                    <a:alpha val="50000"/>
                  </a:schemeClr>
                </a:solidFill>
              </a:rPr>
              <a:t>https://www.m2p-labs.com/bioreactors/products/biolector-pro/</a:t>
            </a:r>
          </a:p>
        </p:txBody>
      </p:sp>
    </p:spTree>
    <p:extLst>
      <p:ext uri="{BB962C8B-B14F-4D97-AF65-F5344CB8AC3E}">
        <p14:creationId xmlns:p14="http://schemas.microsoft.com/office/powerpoint/2010/main" val="356602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594" y="330910"/>
            <a:ext cx="6826772" cy="452322"/>
          </a:xfrm>
        </p:spPr>
        <p:txBody>
          <a:bodyPr anchor="b">
            <a:normAutofit/>
          </a:bodyPr>
          <a:lstStyle/>
          <a:p>
            <a:r>
              <a:rPr lang="de-DE" dirty="0" err="1"/>
              <a:t>BioLector</a:t>
            </a:r>
            <a:r>
              <a:rPr lang="de-DE" dirty="0"/>
              <a:t> Pro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5496" y="4975579"/>
            <a:ext cx="337406" cy="1486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D195BCC-3514-4B1B-9C18-24F3D67EC549}" type="slidenum">
              <a:rPr lang="de-DE" smtClean="0"/>
              <a:pPr>
                <a:spcAft>
                  <a:spcPts val="600"/>
                </a:spcAft>
              </a:pPr>
              <a:t>4</a:t>
            </a:fld>
            <a:endParaRPr lang="de-DE"/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94E5CD37-E753-46BE-9D1B-34B6A4C5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650" y="4975579"/>
            <a:ext cx="7129704" cy="148683"/>
          </a:xfrm>
        </p:spPr>
        <p:txBody>
          <a:bodyPr/>
          <a:lstStyle/>
          <a:p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2590800" cy="3492500"/>
          </a:xfrm>
        </p:spPr>
        <p:txBody>
          <a:bodyPr>
            <a:normAutofit/>
          </a:bodyPr>
          <a:lstStyle/>
          <a:p>
            <a:r>
              <a:rPr lang="en-US" dirty="0"/>
              <a:t>48-well „Flower“-Plates</a:t>
            </a:r>
          </a:p>
          <a:p>
            <a:r>
              <a:rPr lang="en-US" dirty="0"/>
              <a:t>Regulated humidity, temperature, shaking, …</a:t>
            </a:r>
          </a:p>
          <a:p>
            <a:r>
              <a:rPr lang="en-US" dirty="0"/>
              <a:t>Optical measuring:</a:t>
            </a:r>
          </a:p>
          <a:p>
            <a:pPr lvl="1"/>
            <a:r>
              <a:rPr lang="en-US" sz="1600" dirty="0"/>
              <a:t>Backscatter</a:t>
            </a:r>
          </a:p>
          <a:p>
            <a:pPr lvl="1"/>
            <a:r>
              <a:rPr lang="en-US" sz="1600" dirty="0"/>
              <a:t>Riboflavin </a:t>
            </a:r>
            <a:r>
              <a:rPr lang="en-US" sz="1600" dirty="0" err="1"/>
              <a:t>fluor</a:t>
            </a:r>
            <a:r>
              <a:rPr lang="en-US" sz="1600" dirty="0"/>
              <a:t>.</a:t>
            </a:r>
          </a:p>
          <a:p>
            <a:pPr lvl="1"/>
            <a:r>
              <a:rPr lang="en-US" sz="1600" dirty="0"/>
              <a:t>O</a:t>
            </a:r>
            <a:r>
              <a:rPr lang="en-US" sz="1600" baseline="-25000" dirty="0"/>
              <a:t>2</a:t>
            </a:r>
            <a:r>
              <a:rPr lang="en-US" sz="1600" dirty="0"/>
              <a:t> saturation</a:t>
            </a:r>
          </a:p>
          <a:p>
            <a:pPr lvl="1"/>
            <a:r>
              <a:rPr lang="en-US" sz="1600" dirty="0"/>
              <a:t>NADH flour.</a:t>
            </a:r>
          </a:p>
          <a:p>
            <a:pPr lvl="1"/>
            <a:r>
              <a:rPr lang="en-US" sz="1600" dirty="0"/>
              <a:t>pH</a:t>
            </a:r>
          </a:p>
          <a:p>
            <a:pPr lvl="1"/>
            <a:endParaRPr lang="en-US" sz="1600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F7425F-90F6-42ED-9946-A53CD85EDE58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1525" y="1675160"/>
            <a:ext cx="5310188" cy="29869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</p:spPr>
        <p:txBody>
          <a:bodyPr anchor="ctr">
            <a:normAutofit/>
          </a:bodyPr>
          <a:lstStyle/>
          <a:p>
            <a:r>
              <a:rPr lang="de-DE" dirty="0"/>
              <a:t>Culture </a:t>
            </a:r>
            <a:r>
              <a:rPr lang="de-DE" dirty="0" err="1"/>
              <a:t>measurement</a:t>
            </a:r>
            <a:endParaRPr lang="de-DE" dirty="0"/>
          </a:p>
        </p:txBody>
      </p:sp>
      <p:sp>
        <p:nvSpPr>
          <p:cNvPr id="10" name="Datumsplatzhalter 11">
            <a:extLst>
              <a:ext uri="{FF2B5EF4-FFF2-40B4-BE49-F238E27FC236}">
                <a16:creationId xmlns:a16="http://schemas.microsoft.com/office/drawing/2014/main" id="{910F812B-ED1D-4557-B569-88BD920E1F80}"/>
              </a:ext>
            </a:extLst>
          </p:cNvPr>
          <p:cNvSpPr txBox="1">
            <a:spLocks/>
          </p:cNvSpPr>
          <p:nvPr/>
        </p:nvSpPr>
        <p:spPr>
          <a:xfrm>
            <a:off x="3311525" y="4640717"/>
            <a:ext cx="5078688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defPPr>
              <a:defRPr lang="de-DE"/>
            </a:defPPr>
            <a:lvl1pPr marL="0" algn="l" defTabSz="686074" rtl="0" eaLnBrk="1" latinLnBrk="0" hangingPunct="1">
              <a:defRPr lang="de-DE" sz="135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303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074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111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149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186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8223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1260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4297" algn="l" defTabSz="686074" rtl="0" eaLnBrk="1" latinLnBrk="0" hangingPunct="1">
              <a:defRPr sz="13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tx2">
                    <a:alpha val="50000"/>
                  </a:schemeClr>
                </a:solidFill>
              </a:rPr>
              <a:t>https://www.m2p-labs.com/bioreactors/products/biolector-pro/</a:t>
            </a:r>
          </a:p>
        </p:txBody>
      </p:sp>
    </p:spTree>
    <p:extLst>
      <p:ext uri="{BB962C8B-B14F-4D97-AF65-F5344CB8AC3E}">
        <p14:creationId xmlns:p14="http://schemas.microsoft.com/office/powerpoint/2010/main" val="5402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el 51">
            <a:extLst>
              <a:ext uri="{FF2B5EF4-FFF2-40B4-BE49-F238E27FC236}">
                <a16:creationId xmlns:a16="http://schemas.microsoft.com/office/drawing/2014/main" id="{E7CBF870-1708-4675-8D9A-F6C1EB778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Plate Setup</a:t>
            </a:r>
          </a:p>
        </p:txBody>
      </p:sp>
      <p:sp>
        <p:nvSpPr>
          <p:cNvPr id="44" name="Fußzeilenplatzhalter 43">
            <a:extLst>
              <a:ext uri="{FF2B5EF4-FFF2-40B4-BE49-F238E27FC236}">
                <a16:creationId xmlns:a16="http://schemas.microsoft.com/office/drawing/2014/main" id="{1BBBBF21-9EDA-4DF3-B03E-BA77AE4C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337F5DD5-434F-4DCB-97E2-7A0FB0ED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972A074-795E-4799-90D4-D9239B58C36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gradients</a:t>
            </a:r>
            <a:r>
              <a:rPr lang="de-DE" dirty="0"/>
              <a:t>, 3 </a:t>
            </a:r>
            <a:r>
              <a:rPr lang="de-DE" dirty="0" err="1"/>
              <a:t>replicates</a:t>
            </a:r>
            <a:endParaRPr lang="de-DE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8AD44B23-B489-4DE9-B6E6-6A9E978706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185" y="1400011"/>
            <a:ext cx="5157630" cy="3525584"/>
          </a:xfrm>
          <a:prstGeom prst="rect">
            <a:avLst/>
          </a:prstGeom>
          <a:noFill/>
        </p:spPr>
      </p:pic>
      <p:sp>
        <p:nvSpPr>
          <p:cNvPr id="28" name="Titel 1">
            <a:extLst>
              <a:ext uri="{FF2B5EF4-FFF2-40B4-BE49-F238E27FC236}">
                <a16:creationId xmlns:a16="http://schemas.microsoft.com/office/drawing/2014/main" id="{3F1619CC-92B9-41C3-91FF-BC1E2882042F}"/>
              </a:ext>
            </a:extLst>
          </p:cNvPr>
          <p:cNvSpPr txBox="1">
            <a:spLocks/>
          </p:cNvSpPr>
          <p:nvPr/>
        </p:nvSpPr>
        <p:spPr>
          <a:xfrm>
            <a:off x="2555776" y="1566813"/>
            <a:ext cx="5008571" cy="15841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Glucose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900396CB-E6D9-4A27-B95D-AB42594FD560}"/>
              </a:ext>
            </a:extLst>
          </p:cNvPr>
          <p:cNvSpPr txBox="1">
            <a:spLocks/>
          </p:cNvSpPr>
          <p:nvPr/>
        </p:nvSpPr>
        <p:spPr>
          <a:xfrm>
            <a:off x="2555775" y="3200972"/>
            <a:ext cx="5008571" cy="158417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Acetate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8B189FB-A8BB-4592-92B9-4A28FE86E4A3}"/>
              </a:ext>
            </a:extLst>
          </p:cNvPr>
          <p:cNvSpPr/>
          <p:nvPr/>
        </p:nvSpPr>
        <p:spPr>
          <a:xfrm rot="16200000">
            <a:off x="2195164" y="3000882"/>
            <a:ext cx="1021433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 C-mmol/l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AA7B66E-B518-4931-9980-3D4570513961}"/>
              </a:ext>
            </a:extLst>
          </p:cNvPr>
          <p:cNvSpPr/>
          <p:nvPr/>
        </p:nvSpPr>
        <p:spPr>
          <a:xfrm rot="16200000">
            <a:off x="5278049" y="3000845"/>
            <a:ext cx="1213794" cy="3002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133 C-mmol/l</a:t>
            </a:r>
          </a:p>
        </p:txBody>
      </p:sp>
    </p:spTree>
    <p:extLst>
      <p:ext uri="{BB962C8B-B14F-4D97-AF65-F5344CB8AC3E}">
        <p14:creationId xmlns:p14="http://schemas.microsoft.com/office/powerpoint/2010/main" val="405464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Glucose: </a:t>
            </a:r>
            <a:r>
              <a:rPr lang="de-DE" dirty="0" err="1"/>
              <a:t>Scatter</a:t>
            </a:r>
            <a:endParaRPr lang="de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Similar</a:t>
            </a:r>
            <a:r>
              <a:rPr lang="de-DE" dirty="0"/>
              <a:t> initial </a:t>
            </a:r>
            <a:r>
              <a:rPr lang="de-DE" dirty="0" err="1"/>
              <a:t>growth</a:t>
            </a:r>
            <a:r>
              <a:rPr lang="de-DE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Drop after variable time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Second, </a:t>
            </a:r>
            <a:r>
              <a:rPr lang="de-DE" dirty="0" err="1"/>
              <a:t>weaker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Second </a:t>
            </a:r>
            <a:r>
              <a:rPr lang="de-DE" dirty="0" err="1"/>
              <a:t>drop</a:t>
            </a:r>
            <a:r>
              <a:rPr lang="de-DE" dirty="0"/>
              <a:t> after </a:t>
            </a:r>
            <a:r>
              <a:rPr lang="de-DE" dirty="0" err="1"/>
              <a:t>similar</a:t>
            </a:r>
            <a:r>
              <a:rPr lang="de-DE" dirty="0"/>
              <a:t> time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Stationary</a:t>
            </a:r>
            <a:endParaRPr lang="de-DE" dirty="0"/>
          </a:p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Surprising</a:t>
            </a:r>
            <a:r>
              <a:rPr lang="de-DE" dirty="0"/>
              <a:t> </a:t>
            </a:r>
            <a:r>
              <a:rPr lang="de-DE" dirty="0" err="1"/>
              <a:t>drops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 err="1"/>
              <a:t>Scatter</a:t>
            </a:r>
            <a:r>
              <a:rPr lang="de-DE" sz="1600" dirty="0"/>
              <a:t> vs. time</a:t>
            </a:r>
          </a:p>
        </p:txBody>
      </p:sp>
    </p:spTree>
    <p:extLst>
      <p:ext uri="{BB962C8B-B14F-4D97-AF65-F5344CB8AC3E}">
        <p14:creationId xmlns:p14="http://schemas.microsoft.com/office/powerpoint/2010/main" val="309528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Glucose: </a:t>
            </a:r>
            <a:r>
              <a:rPr lang="de-DE" dirty="0" err="1"/>
              <a:t>Scatter</a:t>
            </a:r>
            <a:endParaRPr lang="de-DE" dirty="0"/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BB6386B5-4688-4220-B1A2-4EEEC59AA48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dirty="0"/>
                  <a:t>Growth </a:t>
                </a:r>
                <a:r>
                  <a:rPr lang="de-DE" dirty="0" err="1"/>
                  <a:t>rates</a:t>
                </a:r>
                <a:r>
                  <a:rPr lang="de-DE" dirty="0"/>
                  <a:t> </a:t>
                </a:r>
                <a:r>
                  <a:rPr lang="de-DE" dirty="0" err="1"/>
                  <a:t>stable</a:t>
                </a:r>
                <a:endParaRPr lang="de-DE" dirty="0"/>
              </a:p>
              <a:p>
                <a:r>
                  <a:rPr lang="de-DE" dirty="0"/>
                  <a:t>Negative </a:t>
                </a:r>
                <a:r>
                  <a:rPr lang="de-DE" dirty="0" err="1"/>
                  <a:t>growth</a:t>
                </a:r>
                <a:r>
                  <a:rPr lang="de-DE" dirty="0"/>
                  <a:t> (</a:t>
                </a:r>
                <a:r>
                  <a:rPr lang="de-DE" dirty="0" err="1"/>
                  <a:t>decay</a:t>
                </a:r>
                <a:r>
                  <a:rPr lang="de-DE" dirty="0"/>
                  <a:t>) in </a:t>
                </a:r>
                <a:r>
                  <a:rPr lang="de-DE" dirty="0" err="1"/>
                  <a:t>drops</a:t>
                </a:r>
                <a:endParaRPr lang="de-DE" dirty="0"/>
              </a:p>
              <a:p>
                <a:endParaRPr lang="de-DE" dirty="0"/>
              </a:p>
              <a:p>
                <a:pPr marL="0" indent="0">
                  <a:buNone/>
                </a:pPr>
                <a:r>
                  <a:rPr lang="de-DE" sz="2000" dirty="0"/>
                  <a:t>   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sz="2000" dirty="0"/>
                  <a:t> </a:t>
                </a:r>
                <a:r>
                  <a:rPr lang="de-DE" sz="2000" dirty="0" err="1"/>
                  <a:t>Biomass</a:t>
                </a:r>
                <a:r>
                  <a:rPr lang="de-DE" sz="2000" dirty="0"/>
                  <a:t> </a:t>
                </a:r>
                <a:r>
                  <a:rPr lang="de-DE" sz="2000" dirty="0" err="1"/>
                  <a:t>equivalent</a:t>
                </a:r>
                <a:r>
                  <a:rPr lang="de-DE" sz="2000" dirty="0"/>
                  <a:t>?</a:t>
                </a:r>
              </a:p>
            </p:txBody>
          </p:sp>
        </mc:Choice>
        <mc:Fallback xmlns=""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BB6386B5-4688-4220-B1A2-4EEEC59AA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5"/>
                <a:stretch>
                  <a:fillRect l="-2744"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decay</a:t>
            </a:r>
            <a:r>
              <a:rPr lang="de-DE" dirty="0"/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 err="1"/>
              <a:t>Scatter</a:t>
            </a:r>
            <a:r>
              <a:rPr lang="de-DE" sz="1600" dirty="0"/>
              <a:t> </a:t>
            </a:r>
            <a:r>
              <a:rPr lang="de-DE" sz="1600" dirty="0" err="1"/>
              <a:t>growth</a:t>
            </a:r>
            <a:r>
              <a:rPr lang="de-DE" sz="1600" dirty="0"/>
              <a:t> </a:t>
            </a:r>
            <a:r>
              <a:rPr lang="de-DE" sz="1600" dirty="0" err="1"/>
              <a:t>rates</a:t>
            </a:r>
            <a:r>
              <a:rPr lang="de-DE" sz="1600" dirty="0"/>
              <a:t> vs. time</a:t>
            </a:r>
          </a:p>
        </p:txBody>
      </p:sp>
    </p:spTree>
    <p:extLst>
      <p:ext uri="{BB962C8B-B14F-4D97-AF65-F5344CB8AC3E}">
        <p14:creationId xmlns:p14="http://schemas.microsoft.com/office/powerpoint/2010/main" val="74387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Glucose: Drops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B6386B5-4688-4220-B1A2-4EEEC59AA4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time: </a:t>
            </a:r>
            <a:r>
              <a:rPr lang="de-DE" b="1" dirty="0"/>
              <a:t>+ </a:t>
            </a:r>
            <a:r>
              <a:rPr lang="de-DE" b="1" dirty="0" err="1"/>
              <a:t>correlation</a:t>
            </a:r>
            <a:endParaRPr lang="de-DE" b="1" dirty="0"/>
          </a:p>
          <a:p>
            <a:r>
              <a:rPr lang="de-DE" dirty="0"/>
              <a:t>Second </a:t>
            </a:r>
            <a:r>
              <a:rPr lang="de-DE" dirty="0" err="1"/>
              <a:t>drop</a:t>
            </a:r>
            <a:r>
              <a:rPr lang="de-DE" dirty="0"/>
              <a:t> time : </a:t>
            </a:r>
            <a:r>
              <a:rPr lang="de-DE" b="1" dirty="0" err="1"/>
              <a:t>stable</a:t>
            </a:r>
            <a:endParaRPr lang="de-DE" b="1" dirty="0"/>
          </a:p>
          <a:p>
            <a:r>
              <a:rPr lang="de-DE" dirty="0"/>
              <a:t>Drop time </a:t>
            </a:r>
            <a:r>
              <a:rPr lang="de-DE" dirty="0" err="1"/>
              <a:t>difference</a:t>
            </a:r>
            <a:r>
              <a:rPr lang="de-DE" dirty="0"/>
              <a:t>: </a:t>
            </a:r>
            <a:r>
              <a:rPr lang="de-DE" b="1" dirty="0"/>
              <a:t>- </a:t>
            </a:r>
            <a:r>
              <a:rPr lang="de-DE" b="1" dirty="0" err="1"/>
              <a:t>correlation</a:t>
            </a:r>
            <a:endParaRPr lang="de-DE" b="1" dirty="0"/>
          </a:p>
          <a:p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Time of </a:t>
            </a:r>
            <a:r>
              <a:rPr lang="de-DE" dirty="0" err="1"/>
              <a:t>drops</a:t>
            </a:r>
            <a:endParaRPr lang="de-DE" dirty="0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5325CE63-D83D-41F9-903A-A224D1D98AAB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Time of </a:t>
            </a:r>
            <a:r>
              <a:rPr lang="de-DE" sz="1600" dirty="0" err="1"/>
              <a:t>drops</a:t>
            </a:r>
            <a:r>
              <a:rPr lang="de-DE" sz="1600" dirty="0"/>
              <a:t> vs. </a:t>
            </a:r>
            <a:r>
              <a:rPr lang="de-DE" sz="1600" dirty="0" err="1"/>
              <a:t>glucose</a:t>
            </a:r>
            <a:r>
              <a:rPr lang="de-DE" sz="1600" dirty="0"/>
              <a:t> </a:t>
            </a:r>
            <a:r>
              <a:rPr lang="de-DE" sz="1600" dirty="0" err="1"/>
              <a:t>concentration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9694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6AA8AB-C80E-4C31-8D3A-6F4ECB5D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C29859-4D3E-4146-9B0E-B73DE716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C5F48D3B-B520-46C4-B47A-81260F2D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Glucose: Riboflavin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1A846F69-6478-4962-8695-A8919709769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96" y="393762"/>
            <a:ext cx="4362326" cy="436232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BB6386B5-4688-4220-B1A2-4EEEC59AA48D}"/>
                  </a:ext>
                </a:extLst>
              </p:cNvPr>
              <p:cNvSpPr>
                <a:spLocks noGrp="1"/>
              </p:cNvSpPr>
              <p:nvPr>
                <p:ph type="body" sz="quarter" idx="16"/>
              </p:nvPr>
            </p:nvSpPr>
            <p:spPr/>
            <p:txBody>
              <a:bodyPr/>
              <a:lstStyle/>
              <a:p>
                <a:r>
                  <a:rPr lang="de-DE" dirty="0" err="1"/>
                  <a:t>Used</a:t>
                </a:r>
                <a:r>
                  <a:rPr lang="de-DE" dirty="0"/>
                  <a:t> in Respiration</a:t>
                </a:r>
                <a:br>
                  <a:rPr lang="de-DE" dirty="0"/>
                </a:br>
                <a:r>
                  <a:rPr lang="de-DE" dirty="0"/>
                  <a:t>(FMN, FAD/ FADH</a:t>
                </a:r>
                <a:r>
                  <a:rPr lang="de-DE" baseline="-25000" dirty="0"/>
                  <a:t>2</a:t>
                </a:r>
                <a:r>
                  <a:rPr lang="de-DE" dirty="0"/>
                  <a:t>)</a:t>
                </a:r>
              </a:p>
              <a:p>
                <a:endParaRPr lang="de-DE" dirty="0"/>
              </a:p>
              <a:p>
                <a:r>
                  <a:rPr lang="de-DE" dirty="0" err="1"/>
                  <a:t>Scatter</a:t>
                </a:r>
                <a:r>
                  <a:rPr lang="de-DE" dirty="0"/>
                  <a:t>-like </a:t>
                </a:r>
                <a:r>
                  <a:rPr lang="de-DE" dirty="0" err="1"/>
                  <a:t>growth</a:t>
                </a:r>
                <a:r>
                  <a:rPr lang="de-DE" dirty="0"/>
                  <a:t> </a:t>
                </a:r>
                <a:r>
                  <a:rPr lang="de-DE" dirty="0" err="1"/>
                  <a:t>phases</a:t>
                </a:r>
                <a:endParaRPr lang="de-DE" dirty="0"/>
              </a:p>
              <a:p>
                <a:r>
                  <a:rPr lang="de-DE" b="1" dirty="0"/>
                  <a:t>No </a:t>
                </a:r>
                <a:r>
                  <a:rPr lang="de-DE" b="1" dirty="0" err="1"/>
                  <a:t>drops</a:t>
                </a:r>
                <a:endParaRPr lang="de-DE" b="1" dirty="0"/>
              </a:p>
              <a:p>
                <a:endParaRPr lang="de-DE" b="1" dirty="0"/>
              </a:p>
              <a:p>
                <a:pPr marL="0" indent="0">
                  <a:buNone/>
                </a:pPr>
                <a:r>
                  <a:rPr lang="de-DE" sz="2000" dirty="0">
                    <a:solidFill>
                      <a:prstClr val="black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de-DE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de-DE" sz="2000" dirty="0">
                    <a:solidFill>
                      <a:prstClr val="black"/>
                    </a:solidFill>
                  </a:rPr>
                  <a:t> </a:t>
                </a:r>
                <a:r>
                  <a:rPr lang="de-DE" sz="2000" dirty="0" err="1">
                    <a:solidFill>
                      <a:prstClr val="black"/>
                    </a:solidFill>
                  </a:rPr>
                  <a:t>Biomass</a:t>
                </a:r>
                <a:r>
                  <a:rPr lang="de-DE" sz="2000" dirty="0">
                    <a:solidFill>
                      <a:prstClr val="black"/>
                    </a:solidFill>
                  </a:rPr>
                  <a:t> </a:t>
                </a:r>
                <a:r>
                  <a:rPr lang="de-DE" sz="2000" dirty="0" err="1">
                    <a:solidFill>
                      <a:prstClr val="black"/>
                    </a:solidFill>
                  </a:rPr>
                  <a:t>equivalent</a:t>
                </a:r>
                <a:r>
                  <a:rPr lang="de-DE" sz="2000" dirty="0">
                    <a:solidFill>
                      <a:prstClr val="black"/>
                    </a:solidFill>
                  </a:rPr>
                  <a:t>?</a:t>
                </a:r>
                <a:endParaRPr lang="de-DE" b="1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4" name="Textplatzhalter 13">
                <a:extLst>
                  <a:ext uri="{FF2B5EF4-FFF2-40B4-BE49-F238E27FC236}">
                    <a16:creationId xmlns:a16="http://schemas.microsoft.com/office/drawing/2014/main" id="{BB6386B5-4688-4220-B1A2-4EEEC59AA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6"/>
              </p:nvPr>
            </p:nvSpPr>
            <p:spPr>
              <a:blipFill>
                <a:blip r:embed="rId5"/>
                <a:stretch>
                  <a:fillRect l="-2744" t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F7894B0-071F-43D6-A776-23F139F5BF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err="1"/>
              <a:t>Scatter</a:t>
            </a:r>
            <a:r>
              <a:rPr lang="de-DE" dirty="0"/>
              <a:t> alternative?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6244E4F-C881-43C3-8BCF-4AD5FBD5F265}"/>
              </a:ext>
            </a:extLst>
          </p:cNvPr>
          <p:cNvSpPr txBox="1">
            <a:spLocks/>
          </p:cNvSpPr>
          <p:nvPr/>
        </p:nvSpPr>
        <p:spPr>
          <a:xfrm>
            <a:off x="35496" y="121892"/>
            <a:ext cx="4362327" cy="324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None/>
              <a:defRPr sz="1800" b="0" kern="120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600" dirty="0"/>
              <a:t>Riboflavin vs. time</a:t>
            </a:r>
          </a:p>
        </p:txBody>
      </p:sp>
    </p:spTree>
    <p:extLst>
      <p:ext uri="{BB962C8B-B14F-4D97-AF65-F5344CB8AC3E}">
        <p14:creationId xmlns:p14="http://schemas.microsoft.com/office/powerpoint/2010/main" val="191460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127.potx" id="{F3938B69-4255-4D03-9129-AB257F1BA87B}" vid="{D92A2462-9914-4D52-BB8D-CB7AB473941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Benutzerdefiniert</PresentationFormat>
  <Paragraphs>229</Paragraphs>
  <Slides>29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Cambria Math</vt:lpstr>
      <vt:lpstr>Wingdings 2</vt:lpstr>
      <vt:lpstr>HHU_PPT_Vorlage</vt:lpstr>
      <vt:lpstr>Describing and modelling E. coli growth</vt:lpstr>
      <vt:lpstr>Index</vt:lpstr>
      <vt:lpstr>BioLector® Pro</vt:lpstr>
      <vt:lpstr>BioLector Pro</vt:lpstr>
      <vt:lpstr>Plate Setup</vt:lpstr>
      <vt:lpstr>Glucose: Scatter</vt:lpstr>
      <vt:lpstr>Glucose: Scatter</vt:lpstr>
      <vt:lpstr>Glucose: Drops</vt:lpstr>
      <vt:lpstr>Glucose: Riboflavin</vt:lpstr>
      <vt:lpstr>Glucose: Riboflavin</vt:lpstr>
      <vt:lpstr>Glucose: O2</vt:lpstr>
      <vt:lpstr>Glucose: O2</vt:lpstr>
      <vt:lpstr>Glucose: pH</vt:lpstr>
      <vt:lpstr>Supportive measurement</vt:lpstr>
      <vt:lpstr>Biomass</vt:lpstr>
      <vt:lpstr>Monod model</vt:lpstr>
      <vt:lpstr>Monod model</vt:lpstr>
      <vt:lpstr>Glucose: Recap</vt:lpstr>
      <vt:lpstr>Metabolism</vt:lpstr>
      <vt:lpstr>Acetate-switch</vt:lpstr>
      <vt:lpstr>Acetate: Scatter</vt:lpstr>
      <vt:lpstr>Acetate: Scatter</vt:lpstr>
      <vt:lpstr>Acetate: Riboflavin</vt:lpstr>
      <vt:lpstr>Glucose: Riboflavin</vt:lpstr>
      <vt:lpstr>Acetate: O2</vt:lpstr>
      <vt:lpstr>Glucose: O2</vt:lpstr>
      <vt:lpstr>Future outlook</vt:lpstr>
      <vt:lpstr>Thanks for listening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Describing and modelling E. coli growth</dc:title>
  <dc:creator>Tobias</dc:creator>
  <cp:lastModifiedBy>Tobias</cp:lastModifiedBy>
  <cp:revision>1</cp:revision>
  <dcterms:created xsi:type="dcterms:W3CDTF">2020-03-25T16:02:37Z</dcterms:created>
  <dcterms:modified xsi:type="dcterms:W3CDTF">2020-03-26T09:34:05Z</dcterms:modified>
</cp:coreProperties>
</file>